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2" r:id="rId4"/>
    <p:sldMasterId id="21474837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Black"/>
      <p:bold r:id="rId14"/>
      <p:boldItalic r:id="rId15"/>
    </p:embeddedFont>
    <p:embeddedFont>
      <p:font typeface="Roboto Thin"/>
      <p:regular r:id="rId16"/>
      <p:bold r:id="rId17"/>
      <p:italic r:id="rId18"/>
      <p:boldItalic r:id="rId19"/>
    </p:embeddedFont>
    <p:embeddedFont>
      <p:font typeface="Raleway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Barlow Condensed SemiBold"/>
      <p:regular r:id="rId32"/>
      <p:bold r:id="rId33"/>
      <p:italic r:id="rId34"/>
      <p:boldItalic r:id="rId35"/>
    </p:embeddedFont>
    <p:embeddedFont>
      <p:font typeface="Raleway Medium"/>
      <p:regular r:id="rId36"/>
      <p:bold r:id="rId37"/>
      <p:italic r:id="rId38"/>
      <p:boldItalic r:id="rId39"/>
    </p:embeddedFont>
    <p:embeddedFont>
      <p:font typeface="Roboto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43" Type="http://schemas.openxmlformats.org/officeDocument/2006/relationships/font" Target="fonts/RobotoLigh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33" Type="http://schemas.openxmlformats.org/officeDocument/2006/relationships/font" Target="fonts/BarlowCondensedSemiBold-bold.fntdata"/><Relationship Id="rId32" Type="http://schemas.openxmlformats.org/officeDocument/2006/relationships/font" Target="fonts/BarlowCondensedSemiBold-regular.fntdata"/><Relationship Id="rId35" Type="http://schemas.openxmlformats.org/officeDocument/2006/relationships/font" Target="fonts/BarlowCondensedSemiBold-boldItalic.fntdata"/><Relationship Id="rId34" Type="http://schemas.openxmlformats.org/officeDocument/2006/relationships/font" Target="fonts/BarlowCondensedSemiBold-italic.fntdata"/><Relationship Id="rId37" Type="http://schemas.openxmlformats.org/officeDocument/2006/relationships/font" Target="fonts/RalewayMedium-bold.fntdata"/><Relationship Id="rId36" Type="http://schemas.openxmlformats.org/officeDocument/2006/relationships/font" Target="fonts/RalewayMedium-regular.fntdata"/><Relationship Id="rId39" Type="http://schemas.openxmlformats.org/officeDocument/2006/relationships/font" Target="fonts/RalewayMedium-boldItalic.fntdata"/><Relationship Id="rId38" Type="http://schemas.openxmlformats.org/officeDocument/2006/relationships/font" Target="fonts/RalewayMedium-italic.fntdata"/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aleway-boldItalic.fntdata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-boldItalic.fntdata"/><Relationship Id="rId29" Type="http://schemas.openxmlformats.org/officeDocument/2006/relationships/font" Target="fonts/RobotoMedium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obotoBlack-boldItalic.fntdata"/><Relationship Id="rId14" Type="http://schemas.openxmlformats.org/officeDocument/2006/relationships/font" Target="fonts/RobotoBlack-bold.fntdata"/><Relationship Id="rId17" Type="http://schemas.openxmlformats.org/officeDocument/2006/relationships/font" Target="fonts/RobotoThin-bold.fntdata"/><Relationship Id="rId16" Type="http://schemas.openxmlformats.org/officeDocument/2006/relationships/font" Target="fonts/RobotoThin-regular.fntdata"/><Relationship Id="rId19" Type="http://schemas.openxmlformats.org/officeDocument/2006/relationships/font" Target="fonts/RobotoThin-boldItalic.fntdata"/><Relationship Id="rId18" Type="http://schemas.openxmlformats.org/officeDocument/2006/relationships/font" Target="fonts/RobotoThin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1dc1596661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1dc159666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dc571ce024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dc571ce024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381c88e0de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381c88e0de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1dc15966612_0_11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1dc15966612_0_11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1dc571ce0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1dc571ce0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dc15966612_0_11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1dc15966612_0_11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1ea978242a1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1ea978242a1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0.png"/><Relationship Id="rId4" Type="http://schemas.openxmlformats.org/officeDocument/2006/relationships/image" Target="../media/image62.png"/><Relationship Id="rId5" Type="http://schemas.openxmlformats.org/officeDocument/2006/relationships/image" Target="../media/image55.png"/><Relationship Id="rId6" Type="http://schemas.openxmlformats.org/officeDocument/2006/relationships/image" Target="../media/image5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2.png"/><Relationship Id="rId4" Type="http://schemas.openxmlformats.org/officeDocument/2006/relationships/image" Target="../media/image50.png"/><Relationship Id="rId5" Type="http://schemas.openxmlformats.org/officeDocument/2006/relationships/image" Target="../media/image55.png"/><Relationship Id="rId6" Type="http://schemas.openxmlformats.org/officeDocument/2006/relationships/image" Target="../media/image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Relationship Id="rId7" Type="http://schemas.openxmlformats.org/officeDocument/2006/relationships/image" Target="../media/image77.png"/><Relationship Id="rId8" Type="http://schemas.openxmlformats.org/officeDocument/2006/relationships/image" Target="../media/image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5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0.png"/><Relationship Id="rId4" Type="http://schemas.openxmlformats.org/officeDocument/2006/relationships/image" Target="../media/image50.png"/><Relationship Id="rId5" Type="http://schemas.openxmlformats.org/officeDocument/2006/relationships/image" Target="../media/image62.png"/><Relationship Id="rId6" Type="http://schemas.openxmlformats.org/officeDocument/2006/relationships/image" Target="../media/image55.png"/><Relationship Id="rId7" Type="http://schemas.openxmlformats.org/officeDocument/2006/relationships/image" Target="../media/image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0.jp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jp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9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9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jp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9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5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9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2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1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1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0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5" Type="http://schemas.openxmlformats.org/officeDocument/2006/relationships/image" Target="../media/image81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5" Type="http://schemas.openxmlformats.org/officeDocument/2006/relationships/image" Target="../media/image81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5" Type="http://schemas.openxmlformats.org/officeDocument/2006/relationships/image" Target="../media/image81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5" Type="http://schemas.openxmlformats.org/officeDocument/2006/relationships/image" Target="../media/image8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4.png"/><Relationship Id="rId8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9" Type="http://schemas.openxmlformats.org/officeDocument/2006/relationships/image" Target="../media/image5.png"/><Relationship Id="rId5" Type="http://schemas.openxmlformats.org/officeDocument/2006/relationships/image" Target="../media/image34.png"/><Relationship Id="rId6" Type="http://schemas.openxmlformats.org/officeDocument/2006/relationships/image" Target="../media/image22.png"/><Relationship Id="rId7" Type="http://schemas.openxmlformats.org/officeDocument/2006/relationships/image" Target="../media/image36.png"/><Relationship Id="rId8" Type="http://schemas.openxmlformats.org/officeDocument/2006/relationships/image" Target="../media/image28.png"/></Relationships>
</file>

<file path=ppt/slideLayouts/_rels/slideLayout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37.png"/><Relationship Id="rId13" Type="http://schemas.openxmlformats.org/officeDocument/2006/relationships/image" Target="../media/image2.png"/><Relationship Id="rId1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1.png"/><Relationship Id="rId9" Type="http://schemas.openxmlformats.org/officeDocument/2006/relationships/image" Target="../media/image39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42.png"/><Relationship Id="rId8" Type="http://schemas.openxmlformats.org/officeDocument/2006/relationships/image" Target="../media/image3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45.png"/><Relationship Id="rId4" Type="http://schemas.openxmlformats.org/officeDocument/2006/relationships/image" Target="../media/image59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59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78.png"/><Relationship Id="rId4" Type="http://schemas.openxmlformats.org/officeDocument/2006/relationships/image" Target="../media/image4.png"/><Relationship Id="rId5" Type="http://schemas.openxmlformats.org/officeDocument/2006/relationships/image" Target="../media/image49.png"/><Relationship Id="rId6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50.png"/><Relationship Id="rId6" Type="http://schemas.openxmlformats.org/officeDocument/2006/relationships/image" Target="../media/image62.png"/><Relationship Id="rId7" Type="http://schemas.openxmlformats.org/officeDocument/2006/relationships/image" Target="../media/image5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2.png"/><Relationship Id="rId6" Type="http://schemas.openxmlformats.org/officeDocument/2006/relationships/image" Target="../media/image50.png"/><Relationship Id="rId7" Type="http://schemas.openxmlformats.org/officeDocument/2006/relationships/image" Target="../media/image5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77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3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0.png"/><Relationship Id="rId6" Type="http://schemas.openxmlformats.org/officeDocument/2006/relationships/image" Target="../media/image50.png"/><Relationship Id="rId7" Type="http://schemas.openxmlformats.org/officeDocument/2006/relationships/image" Target="../media/image62.png"/><Relationship Id="rId8" Type="http://schemas.openxmlformats.org/officeDocument/2006/relationships/image" Target="../media/image5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jp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jp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6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jp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4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2.png"/><Relationship Id="rId4" Type="http://schemas.openxmlformats.org/officeDocument/2006/relationships/image" Target="../media/image40.png"/><Relationship Id="rId5" Type="http://schemas.openxmlformats.org/officeDocument/2006/relationships/image" Target="../media/image8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5.png"/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5" Type="http://schemas.openxmlformats.org/officeDocument/2006/relationships/image" Target="../media/image8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5" Type="http://schemas.openxmlformats.org/officeDocument/2006/relationships/image" Target="../media/image8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png"/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5" Type="http://schemas.openxmlformats.org/officeDocument/2006/relationships/image" Target="../media/image8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3.png"/><Relationship Id="rId3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8.png"/><Relationship Id="rId3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0.png"/><Relationship Id="rId3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9.png"/><Relationship Id="rId3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6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2.png"/><Relationship Id="rId3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8.png"/><Relationship Id="rId3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0.png"/><Relationship Id="rId3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9.png"/><Relationship Id="rId3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2.png"/><Relationship Id="rId3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6.png"/><Relationship Id="rId3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5.png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2.png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4.png"/><Relationship Id="rId8" Type="http://schemas.openxmlformats.org/officeDocument/2006/relationships/image" Target="../media/image20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9" Type="http://schemas.openxmlformats.org/officeDocument/2006/relationships/image" Target="../media/image5.png"/><Relationship Id="rId5" Type="http://schemas.openxmlformats.org/officeDocument/2006/relationships/image" Target="../media/image34.png"/><Relationship Id="rId6" Type="http://schemas.openxmlformats.org/officeDocument/2006/relationships/image" Target="../media/image22.png"/><Relationship Id="rId7" Type="http://schemas.openxmlformats.org/officeDocument/2006/relationships/image" Target="../media/image36.png"/><Relationship Id="rId8" Type="http://schemas.openxmlformats.org/officeDocument/2006/relationships/image" Target="../media/image28.png"/></Relationships>
</file>

<file path=ppt/slideLayouts/_rels/slideLayout8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42.png"/><Relationship Id="rId7" Type="http://schemas.openxmlformats.org/officeDocument/2006/relationships/image" Target="../media/image33.png"/><Relationship Id="rId8" Type="http://schemas.openxmlformats.org/officeDocument/2006/relationships/image" Target="../media/image39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0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130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130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78.png"/><Relationship Id="rId4" Type="http://schemas.openxmlformats.org/officeDocument/2006/relationships/image" Target="../media/image4.png"/><Relationship Id="rId5" Type="http://schemas.openxmlformats.org/officeDocument/2006/relationships/image" Target="../media/image49.png"/><Relationship Id="rId6" Type="http://schemas.openxmlformats.org/officeDocument/2006/relationships/image" Target="../media/image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8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Cover">
  <p:cSld name="TITLE_1">
    <p:bg>
      <p:bgPr>
        <a:solidFill>
          <a:schemeClr val="dk1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20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2834100" y="2775550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subTitle"/>
          </p:nvPr>
        </p:nvSpPr>
        <p:spPr>
          <a:xfrm>
            <a:off x="1410225" y="1360975"/>
            <a:ext cx="63237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39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39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39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39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39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39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39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39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39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Sub Caratula - Red">
  <p:cSld name="SECTION_HEADER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" type="subTitle"/>
          </p:nvPr>
        </p:nvSpPr>
        <p:spPr>
          <a:xfrm>
            <a:off x="5037982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54" name="Google Shape;5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8825" y="4589664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 txBox="1"/>
          <p:nvPr>
            <p:ph idx="2" type="subTitle"/>
          </p:nvPr>
        </p:nvSpPr>
        <p:spPr>
          <a:xfrm>
            <a:off x="5037982" y="1592792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3" type="subTitle"/>
          </p:nvPr>
        </p:nvSpPr>
        <p:spPr>
          <a:xfrm>
            <a:off x="5000600" y="2074025"/>
            <a:ext cx="36024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4700"/>
              <a:buFont typeface="Roboto Black"/>
              <a:buNone/>
              <a:defRPr sz="4700">
                <a:solidFill>
                  <a:srgbClr val="FF323C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4700"/>
              <a:buFont typeface="Roboto"/>
              <a:buNone/>
              <a:defRPr b="1" sz="4700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4700"/>
              <a:buFont typeface="Roboto"/>
              <a:buNone/>
              <a:defRPr b="1" sz="4700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4700"/>
              <a:buFont typeface="Roboto"/>
              <a:buNone/>
              <a:defRPr b="1" sz="4700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4700"/>
              <a:buFont typeface="Roboto"/>
              <a:buNone/>
              <a:defRPr b="1" sz="4700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4700"/>
              <a:buFont typeface="Roboto"/>
              <a:buNone/>
              <a:defRPr b="1" sz="4700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4700"/>
              <a:buFont typeface="Roboto"/>
              <a:buNone/>
              <a:defRPr b="1" sz="4700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4700"/>
              <a:buFont typeface="Roboto"/>
              <a:buNone/>
              <a:defRPr b="1" sz="4700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4700"/>
              <a:buFont typeface="Roboto"/>
              <a:buNone/>
              <a:defRPr b="1" sz="4700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57" name="Google Shape;5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right mask + text">
  <p:cSld name="SECTION_HEADER_1_1_1_1_1_1_1_1_1_1_1_1_1_1_1_1_1_1_1_1_1_1_1_1">
    <p:bg>
      <p:bgPr>
        <a:solidFill>
          <a:srgbClr val="272727"/>
        </a:solidFill>
      </p:bgPr>
    </p:bg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02"/>
          <p:cNvSpPr txBox="1"/>
          <p:nvPr>
            <p:ph idx="1" type="subTitle"/>
          </p:nvPr>
        </p:nvSpPr>
        <p:spPr>
          <a:xfrm>
            <a:off x="3961200" y="879950"/>
            <a:ext cx="4841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146" name="Google Shape;1146;p102"/>
          <p:cNvSpPr txBox="1"/>
          <p:nvPr>
            <p:ph idx="2" type="subTitle"/>
          </p:nvPr>
        </p:nvSpPr>
        <p:spPr>
          <a:xfrm>
            <a:off x="3973925" y="1588350"/>
            <a:ext cx="44601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7" name="Google Shape;1147;p102"/>
          <p:cNvSpPr txBox="1"/>
          <p:nvPr>
            <p:ph idx="3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148" name="Google Shape;1148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 - Centered title">
  <p:cSld name="SECTION_HEADER_1_1_1_1_1_1_1_1_1_1_1_1_1_1_1_1_1_1_1_1_1_1_1_1_1">
    <p:bg>
      <p:bgPr>
        <a:solidFill>
          <a:srgbClr val="272727"/>
        </a:solidFill>
      </p:bgPr>
    </p:bg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Google Shape;1150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103"/>
          <p:cNvSpPr txBox="1"/>
          <p:nvPr>
            <p:ph idx="1" type="subTitle"/>
          </p:nvPr>
        </p:nvSpPr>
        <p:spPr>
          <a:xfrm>
            <a:off x="747600" y="685925"/>
            <a:ext cx="7636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Black"/>
              <a:buNone/>
              <a:defRPr sz="3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1152" name="Google Shape;1152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03"/>
          <p:cNvSpPr txBox="1"/>
          <p:nvPr>
            <p:ph idx="2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3 rows">
  <p:cSld name="SECTION_HEADER_1_1_1_1_1_1_1_1_1_1_1_1_1_1_1_1_1_1_1_1_1_1_1_1_1_1">
    <p:bg>
      <p:bgPr>
        <a:solidFill>
          <a:srgbClr val="272727"/>
        </a:solidFill>
      </p:bgPr>
    </p:bg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04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7" name="Google Shape;1157;p104"/>
          <p:cNvSpPr txBox="1"/>
          <p:nvPr>
            <p:ph idx="2" type="subTitle"/>
          </p:nvPr>
        </p:nvSpPr>
        <p:spPr>
          <a:xfrm>
            <a:off x="960975" y="685923"/>
            <a:ext cx="7422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Black"/>
              <a:buNone/>
              <a:defRPr sz="3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158" name="Google Shape;1158;p104"/>
          <p:cNvSpPr/>
          <p:nvPr/>
        </p:nvSpPr>
        <p:spPr>
          <a:xfrm>
            <a:off x="3416900" y="1562000"/>
            <a:ext cx="4967100" cy="867900"/>
          </a:xfrm>
          <a:prstGeom prst="roundRect">
            <a:avLst>
              <a:gd fmla="val 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9" name="Google Shape;1159;p104"/>
          <p:cNvSpPr/>
          <p:nvPr/>
        </p:nvSpPr>
        <p:spPr>
          <a:xfrm rot="-2700000">
            <a:off x="3265646" y="1882247"/>
            <a:ext cx="227406" cy="22740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0" name="Google Shape;1160;p104"/>
          <p:cNvPicPr preferRelativeResize="0"/>
          <p:nvPr/>
        </p:nvPicPr>
        <p:blipFill rotWithShape="1">
          <a:blip r:embed="rId3">
            <a:alphaModFix/>
          </a:blip>
          <a:srcRect b="0" l="23562" r="13937" t="0"/>
          <a:stretch/>
        </p:blipFill>
        <p:spPr>
          <a:xfrm>
            <a:off x="1262050" y="1562000"/>
            <a:ext cx="2082450" cy="8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04"/>
          <p:cNvSpPr/>
          <p:nvPr/>
        </p:nvSpPr>
        <p:spPr>
          <a:xfrm>
            <a:off x="763253" y="1560124"/>
            <a:ext cx="867900" cy="867900"/>
          </a:xfrm>
          <a:prstGeom prst="ellipse">
            <a:avLst/>
          </a:prstGeom>
          <a:solidFill>
            <a:srgbClr val="FFB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2" name="Google Shape;1162;p104"/>
          <p:cNvPicPr preferRelativeResize="0"/>
          <p:nvPr/>
        </p:nvPicPr>
        <p:blipFill rotWithShape="1">
          <a:blip r:embed="rId3">
            <a:alphaModFix/>
          </a:blip>
          <a:srcRect b="0" l="0" r="67273" t="0"/>
          <a:stretch/>
        </p:blipFill>
        <p:spPr>
          <a:xfrm>
            <a:off x="747600" y="1562000"/>
            <a:ext cx="1090450" cy="8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04"/>
          <p:cNvSpPr/>
          <p:nvPr/>
        </p:nvSpPr>
        <p:spPr>
          <a:xfrm rot="-2700000">
            <a:off x="3264101" y="1915128"/>
            <a:ext cx="161645" cy="161645"/>
          </a:xfrm>
          <a:prstGeom prst="rect">
            <a:avLst/>
          </a:prstGeom>
          <a:solidFill>
            <a:srgbClr val="FFB4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04"/>
          <p:cNvSpPr/>
          <p:nvPr/>
        </p:nvSpPr>
        <p:spPr>
          <a:xfrm>
            <a:off x="3416900" y="2505800"/>
            <a:ext cx="4967100" cy="867900"/>
          </a:xfrm>
          <a:prstGeom prst="roundRect">
            <a:avLst>
              <a:gd fmla="val 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65" name="Google Shape;1165;p104"/>
          <p:cNvSpPr/>
          <p:nvPr/>
        </p:nvSpPr>
        <p:spPr>
          <a:xfrm rot="-2700000">
            <a:off x="3265646" y="2826047"/>
            <a:ext cx="227406" cy="22740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6" name="Google Shape;1166;p104"/>
          <p:cNvPicPr preferRelativeResize="0"/>
          <p:nvPr/>
        </p:nvPicPr>
        <p:blipFill rotWithShape="1">
          <a:blip r:embed="rId4">
            <a:alphaModFix/>
          </a:blip>
          <a:srcRect b="0" l="18750" r="18749" t="0"/>
          <a:stretch/>
        </p:blipFill>
        <p:spPr>
          <a:xfrm>
            <a:off x="1262050" y="2505800"/>
            <a:ext cx="2082450" cy="8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04"/>
          <p:cNvSpPr/>
          <p:nvPr/>
        </p:nvSpPr>
        <p:spPr>
          <a:xfrm>
            <a:off x="763253" y="2503924"/>
            <a:ext cx="867900" cy="867900"/>
          </a:xfrm>
          <a:prstGeom prst="ellipse">
            <a:avLst/>
          </a:prstGeom>
          <a:solidFill>
            <a:srgbClr val="FFB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8" name="Google Shape;1168;p104"/>
          <p:cNvPicPr preferRelativeResize="0"/>
          <p:nvPr/>
        </p:nvPicPr>
        <p:blipFill rotWithShape="1">
          <a:blip r:embed="rId4">
            <a:alphaModFix/>
          </a:blip>
          <a:srcRect b="0" l="0" r="67273" t="0"/>
          <a:stretch/>
        </p:blipFill>
        <p:spPr>
          <a:xfrm>
            <a:off x="747600" y="2505800"/>
            <a:ext cx="1090450" cy="8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04"/>
          <p:cNvSpPr/>
          <p:nvPr/>
        </p:nvSpPr>
        <p:spPr>
          <a:xfrm rot="-2700000">
            <a:off x="3264101" y="2858928"/>
            <a:ext cx="161645" cy="161645"/>
          </a:xfrm>
          <a:prstGeom prst="rect">
            <a:avLst/>
          </a:prstGeom>
          <a:solidFill>
            <a:srgbClr val="FF000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04"/>
          <p:cNvSpPr/>
          <p:nvPr/>
        </p:nvSpPr>
        <p:spPr>
          <a:xfrm>
            <a:off x="3416900" y="3449600"/>
            <a:ext cx="4967100" cy="867900"/>
          </a:xfrm>
          <a:prstGeom prst="roundRect">
            <a:avLst>
              <a:gd fmla="val 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1" name="Google Shape;1171;p104"/>
          <p:cNvSpPr/>
          <p:nvPr/>
        </p:nvSpPr>
        <p:spPr>
          <a:xfrm rot="-2700000">
            <a:off x="3265646" y="3769847"/>
            <a:ext cx="227406" cy="227406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2" name="Google Shape;1172;p104"/>
          <p:cNvPicPr preferRelativeResize="0"/>
          <p:nvPr/>
        </p:nvPicPr>
        <p:blipFill rotWithShape="1">
          <a:blip r:embed="rId5">
            <a:alphaModFix/>
          </a:blip>
          <a:srcRect b="0" l="18750" r="18749" t="0"/>
          <a:stretch/>
        </p:blipFill>
        <p:spPr>
          <a:xfrm>
            <a:off x="1262050" y="3449600"/>
            <a:ext cx="2082450" cy="8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04"/>
          <p:cNvSpPr/>
          <p:nvPr/>
        </p:nvSpPr>
        <p:spPr>
          <a:xfrm rot="-2700000">
            <a:off x="3264101" y="3802728"/>
            <a:ext cx="161645" cy="161645"/>
          </a:xfrm>
          <a:prstGeom prst="rect">
            <a:avLst/>
          </a:prstGeom>
          <a:solidFill>
            <a:srgbClr val="008E8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4" name="Google Shape;1174;p104"/>
          <p:cNvPicPr preferRelativeResize="0"/>
          <p:nvPr/>
        </p:nvPicPr>
        <p:blipFill rotWithShape="1">
          <a:blip r:embed="rId5">
            <a:alphaModFix/>
          </a:blip>
          <a:srcRect b="0" l="0" r="67273" t="0"/>
          <a:stretch/>
        </p:blipFill>
        <p:spPr>
          <a:xfrm>
            <a:off x="747600" y="3449600"/>
            <a:ext cx="1090450" cy="8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04"/>
          <p:cNvSpPr txBox="1"/>
          <p:nvPr>
            <p:ph idx="3" type="subTitle"/>
          </p:nvPr>
        </p:nvSpPr>
        <p:spPr>
          <a:xfrm>
            <a:off x="3622700" y="1786075"/>
            <a:ext cx="4557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6" name="Google Shape;1176;p104"/>
          <p:cNvSpPr txBox="1"/>
          <p:nvPr>
            <p:ph idx="4" type="subTitle"/>
          </p:nvPr>
        </p:nvSpPr>
        <p:spPr>
          <a:xfrm>
            <a:off x="1048775" y="1786075"/>
            <a:ext cx="212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177" name="Google Shape;1177;p104"/>
          <p:cNvSpPr txBox="1"/>
          <p:nvPr>
            <p:ph idx="5" type="subTitle"/>
          </p:nvPr>
        </p:nvSpPr>
        <p:spPr>
          <a:xfrm>
            <a:off x="3622700" y="2749130"/>
            <a:ext cx="4557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8" name="Google Shape;1178;p104"/>
          <p:cNvSpPr txBox="1"/>
          <p:nvPr>
            <p:ph idx="6" type="subTitle"/>
          </p:nvPr>
        </p:nvSpPr>
        <p:spPr>
          <a:xfrm>
            <a:off x="1048775" y="2749134"/>
            <a:ext cx="212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179" name="Google Shape;1179;p104"/>
          <p:cNvSpPr txBox="1"/>
          <p:nvPr>
            <p:ph idx="7" type="subTitle"/>
          </p:nvPr>
        </p:nvSpPr>
        <p:spPr>
          <a:xfrm>
            <a:off x="3622700" y="3683152"/>
            <a:ext cx="4557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0" name="Google Shape;1180;p104"/>
          <p:cNvSpPr txBox="1"/>
          <p:nvPr>
            <p:ph idx="8" type="subTitle"/>
          </p:nvPr>
        </p:nvSpPr>
        <p:spPr>
          <a:xfrm>
            <a:off x="1048775" y="3683159"/>
            <a:ext cx="212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1181" name="Google Shape;1181;p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3 columns">
  <p:cSld name="SECTION_HEADER_1_1_1_1_1_1_1_1_1_1_1_1_1_1_1_1_1_1_1_1_1_1_1_1_1_1_1">
    <p:bg>
      <p:bgPr>
        <a:solidFill>
          <a:srgbClr val="272727"/>
        </a:solidFill>
      </p:bgPr>
    </p:bg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105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5" name="Google Shape;1185;p105"/>
          <p:cNvSpPr txBox="1"/>
          <p:nvPr>
            <p:ph idx="2" type="subTitle"/>
          </p:nvPr>
        </p:nvSpPr>
        <p:spPr>
          <a:xfrm>
            <a:off x="960975" y="685923"/>
            <a:ext cx="7422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Black"/>
              <a:buNone/>
              <a:defRPr sz="3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grpSp>
        <p:nvGrpSpPr>
          <p:cNvPr id="1186" name="Google Shape;1186;p105"/>
          <p:cNvGrpSpPr/>
          <p:nvPr/>
        </p:nvGrpSpPr>
        <p:grpSpPr>
          <a:xfrm>
            <a:off x="3332625" y="1431025"/>
            <a:ext cx="2489700" cy="435825"/>
            <a:chOff x="3332625" y="1507225"/>
            <a:chExt cx="2489700" cy="435825"/>
          </a:xfrm>
        </p:grpSpPr>
        <p:pic>
          <p:nvPicPr>
            <p:cNvPr id="1187" name="Google Shape;1187;p105"/>
            <p:cNvPicPr preferRelativeResize="0"/>
            <p:nvPr/>
          </p:nvPicPr>
          <p:blipFill rotWithShape="1">
            <a:blip r:embed="rId3">
              <a:alphaModFix/>
            </a:blip>
            <a:srcRect b="0" l="13149" r="0" t="0"/>
            <a:stretch/>
          </p:blipFill>
          <p:spPr>
            <a:xfrm>
              <a:off x="3332625" y="1507225"/>
              <a:ext cx="1453201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8" name="Google Shape;1188;p105"/>
            <p:cNvPicPr preferRelativeResize="0"/>
            <p:nvPr/>
          </p:nvPicPr>
          <p:blipFill rotWithShape="1">
            <a:blip r:embed="rId3">
              <a:alphaModFix/>
            </a:blip>
            <a:srcRect b="0" l="0" r="7054" t="0"/>
            <a:stretch/>
          </p:blipFill>
          <p:spPr>
            <a:xfrm>
              <a:off x="4267249" y="1507225"/>
              <a:ext cx="1555076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9" name="Google Shape;1189;p1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67301" y="1507225"/>
              <a:ext cx="1673175" cy="435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0" name="Google Shape;1190;p105"/>
          <p:cNvSpPr/>
          <p:nvPr/>
        </p:nvSpPr>
        <p:spPr>
          <a:xfrm>
            <a:off x="760201" y="1918050"/>
            <a:ext cx="2489700" cy="2473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105"/>
          <p:cNvSpPr/>
          <p:nvPr/>
        </p:nvSpPr>
        <p:spPr>
          <a:xfrm>
            <a:off x="3332625" y="1918050"/>
            <a:ext cx="2489700" cy="2473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105"/>
          <p:cNvSpPr/>
          <p:nvPr/>
        </p:nvSpPr>
        <p:spPr>
          <a:xfrm>
            <a:off x="5905050" y="1918050"/>
            <a:ext cx="2479200" cy="2473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3" name="Google Shape;1193;p105"/>
          <p:cNvGrpSpPr/>
          <p:nvPr/>
        </p:nvGrpSpPr>
        <p:grpSpPr>
          <a:xfrm>
            <a:off x="760194" y="1431025"/>
            <a:ext cx="2489707" cy="435825"/>
            <a:chOff x="760194" y="1507225"/>
            <a:chExt cx="2489707" cy="435825"/>
          </a:xfrm>
        </p:grpSpPr>
        <p:pic>
          <p:nvPicPr>
            <p:cNvPr id="1194" name="Google Shape;1194;p105"/>
            <p:cNvPicPr preferRelativeResize="0"/>
            <p:nvPr/>
          </p:nvPicPr>
          <p:blipFill rotWithShape="1">
            <a:blip r:embed="rId4">
              <a:alphaModFix/>
            </a:blip>
            <a:srcRect b="0" l="13805" r="-2246" t="0"/>
            <a:stretch/>
          </p:blipFill>
          <p:spPr>
            <a:xfrm>
              <a:off x="760194" y="1507225"/>
              <a:ext cx="1479650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5" name="Google Shape;1195;p105"/>
            <p:cNvPicPr preferRelativeResize="0"/>
            <p:nvPr/>
          </p:nvPicPr>
          <p:blipFill rotWithShape="1">
            <a:blip r:embed="rId4">
              <a:alphaModFix/>
            </a:blip>
            <a:srcRect b="0" l="6193" r="2314" t="0"/>
            <a:stretch/>
          </p:blipFill>
          <p:spPr>
            <a:xfrm>
              <a:off x="1389050" y="1507225"/>
              <a:ext cx="1530725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6" name="Google Shape;1196;p105"/>
            <p:cNvPicPr preferRelativeResize="0"/>
            <p:nvPr/>
          </p:nvPicPr>
          <p:blipFill rotWithShape="1">
            <a:blip r:embed="rId4">
              <a:alphaModFix/>
            </a:blip>
            <a:srcRect b="0" l="9250" r="2308" t="0"/>
            <a:stretch/>
          </p:blipFill>
          <p:spPr>
            <a:xfrm>
              <a:off x="1770250" y="1507225"/>
              <a:ext cx="1479650" cy="435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7" name="Google Shape;1197;p105"/>
          <p:cNvGrpSpPr/>
          <p:nvPr/>
        </p:nvGrpSpPr>
        <p:grpSpPr>
          <a:xfrm>
            <a:off x="5905050" y="1431025"/>
            <a:ext cx="2479200" cy="435825"/>
            <a:chOff x="5905050" y="1507225"/>
            <a:chExt cx="2479200" cy="435825"/>
          </a:xfrm>
        </p:grpSpPr>
        <p:pic>
          <p:nvPicPr>
            <p:cNvPr id="1198" name="Google Shape;1198;p105"/>
            <p:cNvPicPr preferRelativeResize="0"/>
            <p:nvPr/>
          </p:nvPicPr>
          <p:blipFill rotWithShape="1">
            <a:blip r:embed="rId5">
              <a:alphaModFix/>
            </a:blip>
            <a:srcRect b="0" l="10031" r="0" t="0"/>
            <a:stretch/>
          </p:blipFill>
          <p:spPr>
            <a:xfrm rot="10800000">
              <a:off x="6580001" y="1507225"/>
              <a:ext cx="1505275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9" name="Google Shape;1199;p105"/>
            <p:cNvPicPr preferRelativeResize="0"/>
            <p:nvPr/>
          </p:nvPicPr>
          <p:blipFill rotWithShape="1">
            <a:blip r:embed="rId5">
              <a:alphaModFix/>
            </a:blip>
            <a:srcRect b="0" l="28243" r="0" t="0"/>
            <a:stretch/>
          </p:blipFill>
          <p:spPr>
            <a:xfrm rot="10800000">
              <a:off x="5905050" y="1507225"/>
              <a:ext cx="1200625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0" name="Google Shape;1200;p105"/>
            <p:cNvPicPr preferRelativeResize="0"/>
            <p:nvPr/>
          </p:nvPicPr>
          <p:blipFill rotWithShape="1">
            <a:blip r:embed="rId5">
              <a:alphaModFix/>
            </a:blip>
            <a:srcRect b="0" l="10030" r="31138" t="0"/>
            <a:stretch/>
          </p:blipFill>
          <p:spPr>
            <a:xfrm rot="10800000">
              <a:off x="7399925" y="1507225"/>
              <a:ext cx="984325" cy="435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1" name="Google Shape;1201;p105"/>
          <p:cNvSpPr txBox="1"/>
          <p:nvPr/>
        </p:nvSpPr>
        <p:spPr>
          <a:xfrm>
            <a:off x="833375" y="2128425"/>
            <a:ext cx="2318100" cy="21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None/>
            </a:pPr>
            <a:r>
              <a:t/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5"/>
          <p:cNvSpPr txBox="1"/>
          <p:nvPr>
            <p:ph idx="3" type="subTitle"/>
          </p:nvPr>
        </p:nvSpPr>
        <p:spPr>
          <a:xfrm>
            <a:off x="903925" y="2128425"/>
            <a:ext cx="21771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3" name="Google Shape;1203;p105"/>
          <p:cNvSpPr txBox="1"/>
          <p:nvPr>
            <p:ph idx="4" type="subTitle"/>
          </p:nvPr>
        </p:nvSpPr>
        <p:spPr>
          <a:xfrm>
            <a:off x="3488925" y="2128425"/>
            <a:ext cx="21771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4" name="Google Shape;1204;p105"/>
          <p:cNvSpPr txBox="1"/>
          <p:nvPr>
            <p:ph idx="5" type="subTitle"/>
          </p:nvPr>
        </p:nvSpPr>
        <p:spPr>
          <a:xfrm>
            <a:off x="6052200" y="2128425"/>
            <a:ext cx="21771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5" name="Google Shape;1205;p105"/>
          <p:cNvSpPr txBox="1"/>
          <p:nvPr>
            <p:ph idx="6" type="subTitle"/>
          </p:nvPr>
        </p:nvSpPr>
        <p:spPr>
          <a:xfrm>
            <a:off x="747575" y="1466350"/>
            <a:ext cx="2489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206" name="Google Shape;1206;p105"/>
          <p:cNvSpPr txBox="1"/>
          <p:nvPr>
            <p:ph idx="7" type="subTitle"/>
          </p:nvPr>
        </p:nvSpPr>
        <p:spPr>
          <a:xfrm>
            <a:off x="3332625" y="1466350"/>
            <a:ext cx="2489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207" name="Google Shape;1207;p105"/>
          <p:cNvSpPr txBox="1"/>
          <p:nvPr>
            <p:ph idx="8" type="subTitle"/>
          </p:nvPr>
        </p:nvSpPr>
        <p:spPr>
          <a:xfrm>
            <a:off x="5822325" y="1466350"/>
            <a:ext cx="2489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1208" name="Google Shape;1208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yramid Chart - 5 steps">
  <p:cSld name="SECTION_HEADER_1_1_1_1_1_1_1_1_1_1_1_1_1_1_1_1_1_1_1_1_1_1_1_1_1_1_1_2">
    <p:bg>
      <p:bgPr>
        <a:solidFill>
          <a:srgbClr val="272727"/>
        </a:solidFill>
      </p:bgPr>
    </p:bg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06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12" name="Google Shape;1212;p106"/>
          <p:cNvSpPr txBox="1"/>
          <p:nvPr>
            <p:ph idx="2" type="subTitle"/>
          </p:nvPr>
        </p:nvSpPr>
        <p:spPr>
          <a:xfrm>
            <a:off x="960975" y="685923"/>
            <a:ext cx="7422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Black"/>
              <a:buNone/>
              <a:defRPr sz="3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213" name="Google Shape;1213;p106"/>
          <p:cNvSpPr/>
          <p:nvPr/>
        </p:nvSpPr>
        <p:spPr>
          <a:xfrm flipH="1" rot="5400000">
            <a:off x="5205238" y="1176797"/>
            <a:ext cx="636075" cy="2544100"/>
          </a:xfrm>
          <a:prstGeom prst="flowChartManualInput">
            <a:avLst/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106"/>
          <p:cNvSpPr/>
          <p:nvPr/>
        </p:nvSpPr>
        <p:spPr>
          <a:xfrm flipH="1" rot="5400000">
            <a:off x="6306363" y="3069417"/>
            <a:ext cx="636075" cy="2544100"/>
          </a:xfrm>
          <a:prstGeom prst="flowChartManualInput">
            <a:avLst/>
          </a:prstGeom>
          <a:solidFill>
            <a:srgbClr val="00A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106"/>
          <p:cNvSpPr/>
          <p:nvPr/>
        </p:nvSpPr>
        <p:spPr>
          <a:xfrm flipH="1" rot="5400000">
            <a:off x="5937963" y="2441267"/>
            <a:ext cx="636075" cy="2544100"/>
          </a:xfrm>
          <a:prstGeom prst="flowChartManualInput">
            <a:avLst/>
          </a:prstGeom>
          <a:solidFill>
            <a:srgbClr val="7A0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106"/>
          <p:cNvSpPr/>
          <p:nvPr/>
        </p:nvSpPr>
        <p:spPr>
          <a:xfrm flipH="1" rot="5400000">
            <a:off x="5570563" y="1809130"/>
            <a:ext cx="636075" cy="2544100"/>
          </a:xfrm>
          <a:prstGeom prst="flowChartManualInput">
            <a:avLst/>
          </a:prstGeom>
          <a:solidFill>
            <a:srgbClr val="00AC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06"/>
          <p:cNvSpPr/>
          <p:nvPr/>
        </p:nvSpPr>
        <p:spPr>
          <a:xfrm flipH="1" rot="5400000">
            <a:off x="4842000" y="546605"/>
            <a:ext cx="631575" cy="2544100"/>
          </a:xfrm>
          <a:prstGeom prst="flowChartManualInput">
            <a:avLst/>
          </a:prstGeom>
          <a:solidFill>
            <a:srgbClr val="FF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106"/>
          <p:cNvSpPr/>
          <p:nvPr/>
        </p:nvSpPr>
        <p:spPr>
          <a:xfrm>
            <a:off x="3068913" y="1500817"/>
            <a:ext cx="1185975" cy="632150"/>
          </a:xfrm>
          <a:custGeom>
            <a:rect b="b" l="l" r="r" t="t"/>
            <a:pathLst>
              <a:path extrusionOk="0" h="25286" w="47439">
                <a:moveTo>
                  <a:pt x="0" y="0"/>
                </a:moveTo>
                <a:lnTo>
                  <a:pt x="32826" y="0"/>
                </a:lnTo>
                <a:lnTo>
                  <a:pt x="47439" y="25266"/>
                </a:lnTo>
                <a:lnTo>
                  <a:pt x="14614" y="25286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</p:sp>
      <p:sp>
        <p:nvSpPr>
          <p:cNvPr id="1219" name="Google Shape;1219;p106"/>
          <p:cNvSpPr/>
          <p:nvPr/>
        </p:nvSpPr>
        <p:spPr>
          <a:xfrm>
            <a:off x="3434263" y="2132967"/>
            <a:ext cx="1187750" cy="634150"/>
          </a:xfrm>
          <a:custGeom>
            <a:rect b="b" l="l" r="r" t="t"/>
            <a:pathLst>
              <a:path extrusionOk="0" h="25366" w="47510">
                <a:moveTo>
                  <a:pt x="0" y="0"/>
                </a:moveTo>
                <a:lnTo>
                  <a:pt x="32826" y="0"/>
                </a:lnTo>
                <a:lnTo>
                  <a:pt x="47510" y="25366"/>
                </a:lnTo>
                <a:lnTo>
                  <a:pt x="14614" y="25286"/>
                </a:lnTo>
                <a:close/>
              </a:path>
            </a:pathLst>
          </a:custGeom>
          <a:solidFill>
            <a:srgbClr val="D82833"/>
          </a:solidFill>
          <a:ln>
            <a:noFill/>
          </a:ln>
        </p:spPr>
      </p:sp>
      <p:sp>
        <p:nvSpPr>
          <p:cNvPr id="1220" name="Google Shape;1220;p106"/>
          <p:cNvSpPr/>
          <p:nvPr/>
        </p:nvSpPr>
        <p:spPr>
          <a:xfrm>
            <a:off x="3801638" y="2765117"/>
            <a:ext cx="1184550" cy="632150"/>
          </a:xfrm>
          <a:custGeom>
            <a:rect b="b" l="l" r="r" t="t"/>
            <a:pathLst>
              <a:path extrusionOk="0" h="25286" w="47382">
                <a:moveTo>
                  <a:pt x="0" y="0"/>
                </a:moveTo>
                <a:lnTo>
                  <a:pt x="32826" y="0"/>
                </a:lnTo>
                <a:lnTo>
                  <a:pt x="47382" y="25231"/>
                </a:lnTo>
                <a:lnTo>
                  <a:pt x="14614" y="25286"/>
                </a:lnTo>
                <a:close/>
              </a:path>
            </a:pathLst>
          </a:custGeom>
          <a:solidFill>
            <a:srgbClr val="3A8182"/>
          </a:solidFill>
          <a:ln>
            <a:noFill/>
          </a:ln>
        </p:spPr>
      </p:sp>
      <p:sp>
        <p:nvSpPr>
          <p:cNvPr id="1221" name="Google Shape;1221;p106"/>
          <p:cNvSpPr/>
          <p:nvPr/>
        </p:nvSpPr>
        <p:spPr>
          <a:xfrm>
            <a:off x="4166963" y="3397242"/>
            <a:ext cx="1186350" cy="635250"/>
          </a:xfrm>
          <a:custGeom>
            <a:rect b="b" l="l" r="r" t="t"/>
            <a:pathLst>
              <a:path extrusionOk="0" h="25410" w="47454">
                <a:moveTo>
                  <a:pt x="0" y="0"/>
                </a:moveTo>
                <a:lnTo>
                  <a:pt x="32826" y="0"/>
                </a:lnTo>
                <a:lnTo>
                  <a:pt x="47454" y="25410"/>
                </a:lnTo>
                <a:lnTo>
                  <a:pt x="14614" y="25286"/>
                </a:lnTo>
                <a:close/>
              </a:path>
            </a:pathLst>
          </a:custGeom>
          <a:solidFill>
            <a:srgbClr val="6100AD"/>
          </a:solidFill>
          <a:ln>
            <a:noFill/>
          </a:ln>
        </p:spPr>
      </p:sp>
      <p:sp>
        <p:nvSpPr>
          <p:cNvPr id="1222" name="Google Shape;1222;p106"/>
          <p:cNvSpPr/>
          <p:nvPr/>
        </p:nvSpPr>
        <p:spPr>
          <a:xfrm>
            <a:off x="4530261" y="4029400"/>
            <a:ext cx="1182307" cy="632151"/>
          </a:xfrm>
          <a:custGeom>
            <a:rect b="b" l="l" r="r" t="t"/>
            <a:pathLst>
              <a:path extrusionOk="0" h="20284" w="37937">
                <a:moveTo>
                  <a:pt x="0" y="0"/>
                </a:moveTo>
                <a:lnTo>
                  <a:pt x="26332" y="0"/>
                </a:lnTo>
                <a:lnTo>
                  <a:pt x="37937" y="20101"/>
                </a:lnTo>
                <a:lnTo>
                  <a:pt x="11723" y="20284"/>
                </a:lnTo>
                <a:close/>
              </a:path>
            </a:pathLst>
          </a:custGeom>
          <a:solidFill>
            <a:srgbClr val="008CFF"/>
          </a:solidFill>
          <a:ln>
            <a:noFill/>
          </a:ln>
        </p:spPr>
      </p:sp>
      <p:sp>
        <p:nvSpPr>
          <p:cNvPr id="1223" name="Google Shape;1223;p106"/>
          <p:cNvSpPr/>
          <p:nvPr/>
        </p:nvSpPr>
        <p:spPr>
          <a:xfrm>
            <a:off x="1247525" y="1502870"/>
            <a:ext cx="3651136" cy="3167018"/>
          </a:xfrm>
          <a:custGeom>
            <a:rect b="b" l="l" r="r" t="t"/>
            <a:pathLst>
              <a:path extrusionOk="0" h="101621" w="117155">
                <a:moveTo>
                  <a:pt x="58642" y="0"/>
                </a:moveTo>
                <a:lnTo>
                  <a:pt x="117155" y="101397"/>
                </a:lnTo>
                <a:lnTo>
                  <a:pt x="0" y="101621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pic>
        <p:nvPicPr>
          <p:cNvPr id="1224" name="Google Shape;1224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0725" y="1671467"/>
            <a:ext cx="307175" cy="3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2125" y="2292680"/>
            <a:ext cx="307175" cy="3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0625" y="2931605"/>
            <a:ext cx="307175" cy="3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84925" y="3570505"/>
            <a:ext cx="307175" cy="3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1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52775" y="4184280"/>
            <a:ext cx="307175" cy="3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1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yramid Chart - 3 steps">
  <p:cSld name="SECTION_HEADER_1_1_1_1_1_1_1_1_1_1_1_1_1_1_1_1_1_1_1_1_1_1_1_1_1_1_1_2_1">
    <p:bg>
      <p:bgPr>
        <a:solidFill>
          <a:srgbClr val="272727"/>
        </a:solidFill>
      </p:bgPr>
    </p:bg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07"/>
          <p:cNvSpPr/>
          <p:nvPr/>
        </p:nvSpPr>
        <p:spPr>
          <a:xfrm flipH="1" rot="5400000">
            <a:off x="4794028" y="102964"/>
            <a:ext cx="939084" cy="3782795"/>
          </a:xfrm>
          <a:prstGeom prst="flowChartManualInput">
            <a:avLst/>
          </a:prstGeom>
          <a:solidFill>
            <a:srgbClr val="FF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2" name="Google Shape;1232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07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34" name="Google Shape;1234;p107"/>
          <p:cNvSpPr txBox="1"/>
          <p:nvPr>
            <p:ph idx="2" type="subTitle"/>
          </p:nvPr>
        </p:nvSpPr>
        <p:spPr>
          <a:xfrm>
            <a:off x="960975" y="685923"/>
            <a:ext cx="7422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Black"/>
              <a:buNone/>
              <a:defRPr sz="3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235" name="Google Shape;1235;p107"/>
          <p:cNvSpPr/>
          <p:nvPr/>
        </p:nvSpPr>
        <p:spPr>
          <a:xfrm flipH="1" rot="5400000">
            <a:off x="5356836" y="1041616"/>
            <a:ext cx="945775" cy="3782795"/>
          </a:xfrm>
          <a:prstGeom prst="flowChartManualInput">
            <a:avLst/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07"/>
          <p:cNvSpPr/>
          <p:nvPr/>
        </p:nvSpPr>
        <p:spPr>
          <a:xfrm flipH="1" rot="5400000">
            <a:off x="5818402" y="1980203"/>
            <a:ext cx="945775" cy="3782795"/>
          </a:xfrm>
          <a:prstGeom prst="flowChartManualInput">
            <a:avLst/>
          </a:prstGeom>
          <a:solidFill>
            <a:srgbClr val="00AC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07"/>
          <p:cNvSpPr/>
          <p:nvPr/>
        </p:nvSpPr>
        <p:spPr>
          <a:xfrm>
            <a:off x="2584375" y="1521775"/>
            <a:ext cx="1366150" cy="939975"/>
          </a:xfrm>
          <a:custGeom>
            <a:rect b="b" l="l" r="r" t="t"/>
            <a:pathLst>
              <a:path extrusionOk="0" h="37599" w="54646">
                <a:moveTo>
                  <a:pt x="0" y="0"/>
                </a:moveTo>
                <a:lnTo>
                  <a:pt x="32572" y="212"/>
                </a:lnTo>
                <a:lnTo>
                  <a:pt x="54646" y="37585"/>
                </a:lnTo>
                <a:lnTo>
                  <a:pt x="21731" y="37599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</p:sp>
      <p:sp>
        <p:nvSpPr>
          <p:cNvPr id="1238" name="Google Shape;1238;p107"/>
          <p:cNvSpPr/>
          <p:nvPr/>
        </p:nvSpPr>
        <p:spPr>
          <a:xfrm>
            <a:off x="3127600" y="2458500"/>
            <a:ext cx="1305650" cy="943175"/>
          </a:xfrm>
          <a:custGeom>
            <a:rect b="b" l="l" r="r" t="t"/>
            <a:pathLst>
              <a:path extrusionOk="0" h="37727" w="52226">
                <a:moveTo>
                  <a:pt x="0" y="129"/>
                </a:moveTo>
                <a:lnTo>
                  <a:pt x="32800" y="0"/>
                </a:lnTo>
                <a:lnTo>
                  <a:pt x="52226" y="37363"/>
                </a:lnTo>
                <a:lnTo>
                  <a:pt x="21731" y="37727"/>
                </a:lnTo>
                <a:close/>
              </a:path>
            </a:pathLst>
          </a:custGeom>
          <a:solidFill>
            <a:srgbClr val="D82833"/>
          </a:solidFill>
          <a:ln>
            <a:noFill/>
          </a:ln>
        </p:spPr>
      </p:sp>
      <p:sp>
        <p:nvSpPr>
          <p:cNvPr id="1239" name="Google Shape;1239;p107"/>
          <p:cNvSpPr/>
          <p:nvPr/>
        </p:nvSpPr>
        <p:spPr>
          <a:xfrm>
            <a:off x="3673850" y="3392825"/>
            <a:ext cx="1289850" cy="948800"/>
          </a:xfrm>
          <a:custGeom>
            <a:rect b="b" l="l" r="r" t="t"/>
            <a:pathLst>
              <a:path extrusionOk="0" h="37952" w="51594">
                <a:moveTo>
                  <a:pt x="0" y="353"/>
                </a:moveTo>
                <a:lnTo>
                  <a:pt x="30396" y="0"/>
                </a:lnTo>
                <a:lnTo>
                  <a:pt x="51594" y="37841"/>
                </a:lnTo>
                <a:lnTo>
                  <a:pt x="21731" y="37952"/>
                </a:lnTo>
                <a:close/>
              </a:path>
            </a:pathLst>
          </a:custGeom>
          <a:solidFill>
            <a:srgbClr val="3A8182"/>
          </a:solidFill>
          <a:ln>
            <a:noFill/>
          </a:ln>
        </p:spPr>
      </p:sp>
      <p:sp>
        <p:nvSpPr>
          <p:cNvPr id="1240" name="Google Shape;1240;p107"/>
          <p:cNvSpPr/>
          <p:nvPr/>
        </p:nvSpPr>
        <p:spPr>
          <a:xfrm>
            <a:off x="960987" y="1523589"/>
            <a:ext cx="3254273" cy="2822777"/>
          </a:xfrm>
          <a:custGeom>
            <a:rect b="b" l="l" r="r" t="t"/>
            <a:pathLst>
              <a:path extrusionOk="0" h="101621" w="117155">
                <a:moveTo>
                  <a:pt x="58642" y="0"/>
                </a:moveTo>
                <a:lnTo>
                  <a:pt x="117155" y="101397"/>
                </a:lnTo>
                <a:lnTo>
                  <a:pt x="0" y="101621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pic>
        <p:nvPicPr>
          <p:cNvPr id="1241" name="Google Shape;1241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7440" y="1840767"/>
            <a:ext cx="307174" cy="3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0713" y="2777019"/>
            <a:ext cx="307175" cy="3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1402" y="3672630"/>
            <a:ext cx="307175" cy="3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4 columns">
  <p:cSld name="SECTION_HEADER_1_1_1_1_1_1_1_1_1_1_1_1_1_1_1_1_1_1_1_1_1_1_1_1_1_1_1_1">
    <p:bg>
      <p:bgPr>
        <a:solidFill>
          <a:srgbClr val="272727"/>
        </a:solidFill>
      </p:bgPr>
    </p:bg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6" name="Google Shape;1246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108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48" name="Google Shape;1248;p108"/>
          <p:cNvSpPr txBox="1"/>
          <p:nvPr>
            <p:ph idx="2" type="subTitle"/>
          </p:nvPr>
        </p:nvSpPr>
        <p:spPr>
          <a:xfrm>
            <a:off x="960975" y="685923"/>
            <a:ext cx="7422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Black"/>
              <a:buNone/>
              <a:defRPr sz="3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249" name="Google Shape;1249;p108"/>
          <p:cNvSpPr/>
          <p:nvPr/>
        </p:nvSpPr>
        <p:spPr>
          <a:xfrm>
            <a:off x="754650" y="1918050"/>
            <a:ext cx="1863300" cy="2473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08"/>
          <p:cNvSpPr/>
          <p:nvPr/>
        </p:nvSpPr>
        <p:spPr>
          <a:xfrm>
            <a:off x="2679463" y="1918050"/>
            <a:ext cx="1863300" cy="2473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108"/>
          <p:cNvSpPr/>
          <p:nvPr/>
        </p:nvSpPr>
        <p:spPr>
          <a:xfrm>
            <a:off x="4604278" y="1918050"/>
            <a:ext cx="1854900" cy="2473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108"/>
          <p:cNvSpPr/>
          <p:nvPr/>
        </p:nvSpPr>
        <p:spPr>
          <a:xfrm>
            <a:off x="6529050" y="1918050"/>
            <a:ext cx="1854900" cy="2473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3" name="Google Shape;1253;p108"/>
          <p:cNvGrpSpPr/>
          <p:nvPr/>
        </p:nvGrpSpPr>
        <p:grpSpPr>
          <a:xfrm>
            <a:off x="6529051" y="1431026"/>
            <a:ext cx="1854900" cy="435825"/>
            <a:chOff x="6529051" y="1431026"/>
            <a:chExt cx="1854900" cy="435825"/>
          </a:xfrm>
        </p:grpSpPr>
        <p:pic>
          <p:nvPicPr>
            <p:cNvPr id="1254" name="Google Shape;1254;p108"/>
            <p:cNvPicPr preferRelativeResize="0"/>
            <p:nvPr/>
          </p:nvPicPr>
          <p:blipFill rotWithShape="1">
            <a:blip r:embed="rId3">
              <a:alphaModFix/>
            </a:blip>
            <a:srcRect b="0" l="15846" r="-405" t="0"/>
            <a:stretch/>
          </p:blipFill>
          <p:spPr>
            <a:xfrm rot="10800000">
              <a:off x="6894474" y="1431026"/>
              <a:ext cx="1489476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5" name="Google Shape;1255;p108"/>
            <p:cNvPicPr preferRelativeResize="0"/>
            <p:nvPr/>
          </p:nvPicPr>
          <p:blipFill rotWithShape="1">
            <a:blip r:embed="rId3">
              <a:alphaModFix/>
            </a:blip>
            <a:srcRect b="0" l="30664" r="-404" t="0"/>
            <a:stretch/>
          </p:blipFill>
          <p:spPr>
            <a:xfrm rot="10800000">
              <a:off x="6529051" y="1431026"/>
              <a:ext cx="1228434" cy="435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6" name="Google Shape;1256;p108"/>
          <p:cNvGrpSpPr/>
          <p:nvPr/>
        </p:nvGrpSpPr>
        <p:grpSpPr>
          <a:xfrm>
            <a:off x="754658" y="1431025"/>
            <a:ext cx="1863292" cy="435826"/>
            <a:chOff x="754658" y="1431025"/>
            <a:chExt cx="1863292" cy="435826"/>
          </a:xfrm>
        </p:grpSpPr>
        <p:pic>
          <p:nvPicPr>
            <p:cNvPr id="1257" name="Google Shape;1257;p108"/>
            <p:cNvPicPr preferRelativeResize="0"/>
            <p:nvPr/>
          </p:nvPicPr>
          <p:blipFill rotWithShape="1">
            <a:blip r:embed="rId4">
              <a:alphaModFix/>
            </a:blip>
            <a:srcRect b="0" l="11125" r="433" t="0"/>
            <a:stretch/>
          </p:blipFill>
          <p:spPr>
            <a:xfrm>
              <a:off x="754658" y="1431026"/>
              <a:ext cx="1182833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8" name="Google Shape;1258;p108"/>
            <p:cNvPicPr preferRelativeResize="0"/>
            <p:nvPr/>
          </p:nvPicPr>
          <p:blipFill rotWithShape="1">
            <a:blip r:embed="rId4">
              <a:alphaModFix/>
            </a:blip>
            <a:srcRect b="0" l="11125" r="433" t="0"/>
            <a:stretch/>
          </p:blipFill>
          <p:spPr>
            <a:xfrm>
              <a:off x="866758" y="1431026"/>
              <a:ext cx="1182833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9" name="Google Shape;1259;p108"/>
            <p:cNvPicPr preferRelativeResize="0"/>
            <p:nvPr/>
          </p:nvPicPr>
          <p:blipFill rotWithShape="1">
            <a:blip r:embed="rId4">
              <a:alphaModFix/>
            </a:blip>
            <a:srcRect b="0" l="7202" r="2316" t="0"/>
            <a:stretch/>
          </p:blipFill>
          <p:spPr>
            <a:xfrm>
              <a:off x="1407725" y="1431025"/>
              <a:ext cx="1210226" cy="435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0" name="Google Shape;1260;p108"/>
          <p:cNvGrpSpPr/>
          <p:nvPr/>
        </p:nvGrpSpPr>
        <p:grpSpPr>
          <a:xfrm>
            <a:off x="2679463" y="1431026"/>
            <a:ext cx="1863301" cy="435825"/>
            <a:chOff x="2679463" y="1431026"/>
            <a:chExt cx="1863301" cy="435825"/>
          </a:xfrm>
        </p:grpSpPr>
        <p:pic>
          <p:nvPicPr>
            <p:cNvPr id="1261" name="Google Shape;1261;p108"/>
            <p:cNvPicPr preferRelativeResize="0"/>
            <p:nvPr/>
          </p:nvPicPr>
          <p:blipFill rotWithShape="1">
            <a:blip r:embed="rId5">
              <a:alphaModFix/>
            </a:blip>
            <a:srcRect b="0" l="13149" r="0" t="0"/>
            <a:stretch/>
          </p:blipFill>
          <p:spPr>
            <a:xfrm>
              <a:off x="2679463" y="1431026"/>
              <a:ext cx="1161689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2" name="Google Shape;1262;p108"/>
            <p:cNvPicPr preferRelativeResize="0"/>
            <p:nvPr/>
          </p:nvPicPr>
          <p:blipFill rotWithShape="1">
            <a:blip r:embed="rId5">
              <a:alphaModFix/>
            </a:blip>
            <a:srcRect b="0" l="0" r="7054" t="0"/>
            <a:stretch/>
          </p:blipFill>
          <p:spPr>
            <a:xfrm>
              <a:off x="3299636" y="1431026"/>
              <a:ext cx="1243128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3" name="Google Shape;1263;p10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63323" y="1431026"/>
              <a:ext cx="1337536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4" name="Google Shape;1264;p10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24413" y="1431026"/>
              <a:ext cx="1337536" cy="435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5" name="Google Shape;1265;p108"/>
          <p:cNvGrpSpPr/>
          <p:nvPr/>
        </p:nvGrpSpPr>
        <p:grpSpPr>
          <a:xfrm>
            <a:off x="4601891" y="1431025"/>
            <a:ext cx="1857287" cy="435825"/>
            <a:chOff x="4601891" y="1431025"/>
            <a:chExt cx="1857287" cy="435825"/>
          </a:xfrm>
        </p:grpSpPr>
        <p:pic>
          <p:nvPicPr>
            <p:cNvPr id="1266" name="Google Shape;1266;p108"/>
            <p:cNvPicPr preferRelativeResize="0"/>
            <p:nvPr/>
          </p:nvPicPr>
          <p:blipFill rotWithShape="1">
            <a:blip r:embed="rId6">
              <a:alphaModFix/>
            </a:blip>
            <a:srcRect b="0" l="10031" r="0" t="0"/>
            <a:stretch/>
          </p:blipFill>
          <p:spPr>
            <a:xfrm rot="10800000">
              <a:off x="5255861" y="1431025"/>
              <a:ext cx="1203317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7" name="Google Shape;1267;p108"/>
            <p:cNvPicPr preferRelativeResize="0"/>
            <p:nvPr/>
          </p:nvPicPr>
          <p:blipFill rotWithShape="1">
            <a:blip r:embed="rId6">
              <a:alphaModFix/>
            </a:blip>
            <a:srcRect b="0" l="10031" r="0" t="0"/>
            <a:stretch/>
          </p:blipFill>
          <p:spPr>
            <a:xfrm rot="10800000">
              <a:off x="5149961" y="1431025"/>
              <a:ext cx="1203317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8" name="Google Shape;1268;p108"/>
            <p:cNvPicPr preferRelativeResize="0"/>
            <p:nvPr/>
          </p:nvPicPr>
          <p:blipFill rotWithShape="1">
            <a:blip r:embed="rId6">
              <a:alphaModFix/>
            </a:blip>
            <a:srcRect b="0" l="28243" r="0" t="0"/>
            <a:stretch/>
          </p:blipFill>
          <p:spPr>
            <a:xfrm rot="10800000">
              <a:off x="4601891" y="1431025"/>
              <a:ext cx="959779" cy="435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9" name="Google Shape;1269;p108"/>
          <p:cNvSpPr txBox="1"/>
          <p:nvPr>
            <p:ph idx="3" type="subTitle"/>
          </p:nvPr>
        </p:nvSpPr>
        <p:spPr>
          <a:xfrm>
            <a:off x="878175" y="2128425"/>
            <a:ext cx="16188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0" name="Google Shape;1270;p108"/>
          <p:cNvSpPr txBox="1"/>
          <p:nvPr>
            <p:ph idx="4" type="subTitle"/>
          </p:nvPr>
        </p:nvSpPr>
        <p:spPr>
          <a:xfrm>
            <a:off x="2820449" y="2128425"/>
            <a:ext cx="15813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1" name="Google Shape;1271;p108"/>
          <p:cNvSpPr txBox="1"/>
          <p:nvPr>
            <p:ph idx="5" type="subTitle"/>
          </p:nvPr>
        </p:nvSpPr>
        <p:spPr>
          <a:xfrm>
            <a:off x="4745250" y="2128425"/>
            <a:ext cx="15813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2" name="Google Shape;1272;p108"/>
          <p:cNvSpPr txBox="1"/>
          <p:nvPr>
            <p:ph idx="6" type="subTitle"/>
          </p:nvPr>
        </p:nvSpPr>
        <p:spPr>
          <a:xfrm>
            <a:off x="6661675" y="2128425"/>
            <a:ext cx="15813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3" name="Google Shape;1273;p108"/>
          <p:cNvSpPr txBox="1"/>
          <p:nvPr>
            <p:ph idx="7" type="subTitle"/>
          </p:nvPr>
        </p:nvSpPr>
        <p:spPr>
          <a:xfrm>
            <a:off x="747575" y="1390150"/>
            <a:ext cx="1854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274" name="Google Shape;1274;p108"/>
          <p:cNvSpPr txBox="1"/>
          <p:nvPr>
            <p:ph idx="8" type="subTitle"/>
          </p:nvPr>
        </p:nvSpPr>
        <p:spPr>
          <a:xfrm>
            <a:off x="2682475" y="1390150"/>
            <a:ext cx="1854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275" name="Google Shape;1275;p108"/>
          <p:cNvSpPr txBox="1"/>
          <p:nvPr>
            <p:ph idx="9" type="subTitle"/>
          </p:nvPr>
        </p:nvSpPr>
        <p:spPr>
          <a:xfrm>
            <a:off x="4605763" y="1390150"/>
            <a:ext cx="1854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276" name="Google Shape;1276;p108"/>
          <p:cNvSpPr txBox="1"/>
          <p:nvPr>
            <p:ph idx="13" type="subTitle"/>
          </p:nvPr>
        </p:nvSpPr>
        <p:spPr>
          <a:xfrm>
            <a:off x="6523663" y="1390150"/>
            <a:ext cx="1854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1277" name="Google Shape;1277;p1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3 columns w/numbers">
  <p:cSld name="SECTION_HEADER_1_1_1_1_1_1_1_1_1_1_1_1_1_1_1_1_1_1_1_1_1_1_1_1_1_1_1_1_1">
    <p:bg>
      <p:bgPr>
        <a:solidFill>
          <a:srgbClr val="272727"/>
        </a:solidFill>
      </p:bgPr>
    </p:bg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09"/>
          <p:cNvSpPr/>
          <p:nvPr/>
        </p:nvSpPr>
        <p:spPr>
          <a:xfrm>
            <a:off x="5883023" y="1672000"/>
            <a:ext cx="2495100" cy="299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09"/>
          <p:cNvSpPr/>
          <p:nvPr/>
        </p:nvSpPr>
        <p:spPr>
          <a:xfrm>
            <a:off x="3324096" y="1672000"/>
            <a:ext cx="2495100" cy="299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09"/>
          <p:cNvSpPr/>
          <p:nvPr/>
        </p:nvSpPr>
        <p:spPr>
          <a:xfrm>
            <a:off x="764250" y="1672000"/>
            <a:ext cx="2495100" cy="299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2" name="Google Shape;1282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09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84" name="Google Shape;1284;p109"/>
          <p:cNvSpPr txBox="1"/>
          <p:nvPr>
            <p:ph idx="2" type="subTitle"/>
          </p:nvPr>
        </p:nvSpPr>
        <p:spPr>
          <a:xfrm>
            <a:off x="960975" y="685923"/>
            <a:ext cx="7422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Black"/>
              <a:buNone/>
              <a:defRPr sz="3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285" name="Google Shape;1285;p109"/>
          <p:cNvSpPr/>
          <p:nvPr/>
        </p:nvSpPr>
        <p:spPr>
          <a:xfrm>
            <a:off x="890829" y="1415025"/>
            <a:ext cx="2372100" cy="485700"/>
          </a:xfrm>
          <a:prstGeom prst="roundRect">
            <a:avLst>
              <a:gd fmla="val 50000" name="adj"/>
            </a:avLst>
          </a:prstGeom>
          <a:solidFill>
            <a:srgbClr val="FF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09"/>
          <p:cNvSpPr/>
          <p:nvPr/>
        </p:nvSpPr>
        <p:spPr>
          <a:xfrm>
            <a:off x="711950" y="1370350"/>
            <a:ext cx="575100" cy="575100"/>
          </a:xfrm>
          <a:prstGeom prst="ellipse">
            <a:avLst/>
          </a:pr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09"/>
          <p:cNvSpPr/>
          <p:nvPr/>
        </p:nvSpPr>
        <p:spPr>
          <a:xfrm>
            <a:off x="756636" y="1415037"/>
            <a:ext cx="485700" cy="485700"/>
          </a:xfrm>
          <a:prstGeom prst="ellipse">
            <a:avLst/>
          </a:prstGeom>
          <a:solidFill>
            <a:srgbClr val="FF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09"/>
          <p:cNvSpPr/>
          <p:nvPr/>
        </p:nvSpPr>
        <p:spPr>
          <a:xfrm>
            <a:off x="3442396" y="1415025"/>
            <a:ext cx="2372100" cy="485700"/>
          </a:xfrm>
          <a:prstGeom prst="roundRect">
            <a:avLst>
              <a:gd fmla="val 50000" name="adj"/>
            </a:avLst>
          </a:prstGeom>
          <a:solidFill>
            <a:srgbClr val="EB3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09"/>
          <p:cNvSpPr/>
          <p:nvPr/>
        </p:nvSpPr>
        <p:spPr>
          <a:xfrm>
            <a:off x="3263549" y="1370350"/>
            <a:ext cx="575100" cy="575100"/>
          </a:xfrm>
          <a:prstGeom prst="ellipse">
            <a:avLst/>
          </a:pr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09"/>
          <p:cNvSpPr/>
          <p:nvPr/>
        </p:nvSpPr>
        <p:spPr>
          <a:xfrm>
            <a:off x="3308236" y="1415037"/>
            <a:ext cx="485700" cy="485700"/>
          </a:xfrm>
          <a:prstGeom prst="ellipse">
            <a:avLst/>
          </a:prstGeom>
          <a:solidFill>
            <a:srgbClr val="EB3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109"/>
          <p:cNvSpPr/>
          <p:nvPr/>
        </p:nvSpPr>
        <p:spPr>
          <a:xfrm>
            <a:off x="5975325" y="1415025"/>
            <a:ext cx="2408700" cy="485700"/>
          </a:xfrm>
          <a:prstGeom prst="roundRect">
            <a:avLst>
              <a:gd fmla="val 50000" name="adj"/>
            </a:avLst>
          </a:prstGeom>
          <a:solidFill>
            <a:srgbClr val="00A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09"/>
          <p:cNvSpPr/>
          <p:nvPr/>
        </p:nvSpPr>
        <p:spPr>
          <a:xfrm>
            <a:off x="5814579" y="1370350"/>
            <a:ext cx="575100" cy="575100"/>
          </a:xfrm>
          <a:prstGeom prst="ellipse">
            <a:avLst/>
          </a:pr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109"/>
          <p:cNvSpPr/>
          <p:nvPr/>
        </p:nvSpPr>
        <p:spPr>
          <a:xfrm>
            <a:off x="5859266" y="1415037"/>
            <a:ext cx="485700" cy="485700"/>
          </a:xfrm>
          <a:prstGeom prst="ellipse">
            <a:avLst/>
          </a:prstGeom>
          <a:solidFill>
            <a:srgbClr val="00A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109"/>
          <p:cNvSpPr txBox="1"/>
          <p:nvPr/>
        </p:nvSpPr>
        <p:spPr>
          <a:xfrm>
            <a:off x="795478" y="1447947"/>
            <a:ext cx="4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Medium"/>
                <a:ea typeface="Roboto Medium"/>
                <a:cs typeface="Roboto Medium"/>
                <a:sym typeface="Roboto Medium"/>
              </a:rPr>
              <a:t>1.</a:t>
            </a:r>
            <a:endParaRPr/>
          </a:p>
        </p:txBody>
      </p:sp>
      <p:sp>
        <p:nvSpPr>
          <p:cNvPr id="1295" name="Google Shape;1295;p109"/>
          <p:cNvSpPr txBox="1"/>
          <p:nvPr/>
        </p:nvSpPr>
        <p:spPr>
          <a:xfrm>
            <a:off x="3340448" y="1447947"/>
            <a:ext cx="4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2.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96" name="Google Shape;1296;p109"/>
          <p:cNvSpPr txBox="1"/>
          <p:nvPr/>
        </p:nvSpPr>
        <p:spPr>
          <a:xfrm>
            <a:off x="5884517" y="1447947"/>
            <a:ext cx="4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3.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97" name="Google Shape;1297;p109"/>
          <p:cNvSpPr txBox="1"/>
          <p:nvPr>
            <p:ph idx="3" type="subTitle"/>
          </p:nvPr>
        </p:nvSpPr>
        <p:spPr>
          <a:xfrm>
            <a:off x="1370375" y="1466350"/>
            <a:ext cx="1698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298" name="Google Shape;1298;p109"/>
          <p:cNvSpPr txBox="1"/>
          <p:nvPr>
            <p:ph idx="4" type="subTitle"/>
          </p:nvPr>
        </p:nvSpPr>
        <p:spPr>
          <a:xfrm>
            <a:off x="3906720" y="1466350"/>
            <a:ext cx="1698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299" name="Google Shape;1299;p109"/>
          <p:cNvSpPr txBox="1"/>
          <p:nvPr>
            <p:ph idx="5" type="subTitle"/>
          </p:nvPr>
        </p:nvSpPr>
        <p:spPr>
          <a:xfrm>
            <a:off x="6462126" y="1466350"/>
            <a:ext cx="1698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00" name="Google Shape;1300;p109"/>
          <p:cNvSpPr txBox="1"/>
          <p:nvPr>
            <p:ph idx="6" type="subTitle"/>
          </p:nvPr>
        </p:nvSpPr>
        <p:spPr>
          <a:xfrm>
            <a:off x="878175" y="2128425"/>
            <a:ext cx="22716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01" name="Google Shape;1301;p109"/>
          <p:cNvSpPr txBox="1"/>
          <p:nvPr>
            <p:ph idx="7" type="subTitle"/>
          </p:nvPr>
        </p:nvSpPr>
        <p:spPr>
          <a:xfrm>
            <a:off x="3435388" y="2128425"/>
            <a:ext cx="22716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02" name="Google Shape;1302;p109"/>
          <p:cNvSpPr txBox="1"/>
          <p:nvPr>
            <p:ph idx="8" type="subTitle"/>
          </p:nvPr>
        </p:nvSpPr>
        <p:spPr>
          <a:xfrm>
            <a:off x="5993513" y="2128425"/>
            <a:ext cx="22716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303" name="Google Shape;1303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4 columns w/numbers ">
  <p:cSld name="SECTION_HEADER_1_1_1_1_1_1_1_1_1_1_1_1_1_1_1_1_1_1_1_1_1_1_1_1_1_1_1_1_1_1">
    <p:bg>
      <p:bgPr>
        <a:solidFill>
          <a:srgbClr val="272727"/>
        </a:solidFill>
      </p:bgPr>
    </p:bg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5" name="Google Shape;1305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10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1" name="Google Shape;1311;p110"/>
          <p:cNvSpPr txBox="1"/>
          <p:nvPr>
            <p:ph idx="2" type="subTitle"/>
          </p:nvPr>
        </p:nvSpPr>
        <p:spPr>
          <a:xfrm>
            <a:off x="960975" y="685923"/>
            <a:ext cx="7422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Black"/>
              <a:buNone/>
              <a:defRPr sz="3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12" name="Google Shape;1312;p110"/>
          <p:cNvSpPr/>
          <p:nvPr/>
        </p:nvSpPr>
        <p:spPr>
          <a:xfrm>
            <a:off x="6511105" y="1652232"/>
            <a:ext cx="1866900" cy="2875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10"/>
          <p:cNvSpPr/>
          <p:nvPr/>
        </p:nvSpPr>
        <p:spPr>
          <a:xfrm>
            <a:off x="6643807" y="1415037"/>
            <a:ext cx="1740300" cy="485700"/>
          </a:xfrm>
          <a:prstGeom prst="roundRect">
            <a:avLst>
              <a:gd fmla="val 50000" name="adj"/>
            </a:avLst>
          </a:prstGeom>
          <a:solidFill>
            <a:srgbClr val="7A0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10"/>
          <p:cNvSpPr/>
          <p:nvPr/>
        </p:nvSpPr>
        <p:spPr>
          <a:xfrm>
            <a:off x="6464945" y="1370350"/>
            <a:ext cx="575100" cy="575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10"/>
          <p:cNvSpPr/>
          <p:nvPr/>
        </p:nvSpPr>
        <p:spPr>
          <a:xfrm>
            <a:off x="6509631" y="1415037"/>
            <a:ext cx="485700" cy="485700"/>
          </a:xfrm>
          <a:prstGeom prst="ellipse">
            <a:avLst/>
          </a:prstGeom>
          <a:solidFill>
            <a:srgbClr val="7A0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10"/>
          <p:cNvSpPr/>
          <p:nvPr/>
        </p:nvSpPr>
        <p:spPr>
          <a:xfrm>
            <a:off x="4594429" y="1652232"/>
            <a:ext cx="1866900" cy="2875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110"/>
          <p:cNvSpPr/>
          <p:nvPr/>
        </p:nvSpPr>
        <p:spPr>
          <a:xfrm>
            <a:off x="2679683" y="1652232"/>
            <a:ext cx="1866900" cy="2875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110"/>
          <p:cNvSpPr/>
          <p:nvPr/>
        </p:nvSpPr>
        <p:spPr>
          <a:xfrm>
            <a:off x="764251" y="1652232"/>
            <a:ext cx="1866900" cy="2875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10"/>
          <p:cNvSpPr/>
          <p:nvPr/>
        </p:nvSpPr>
        <p:spPr>
          <a:xfrm>
            <a:off x="890813" y="1415037"/>
            <a:ext cx="1740300" cy="485700"/>
          </a:xfrm>
          <a:prstGeom prst="roundRect">
            <a:avLst>
              <a:gd fmla="val 50000" name="adj"/>
            </a:avLst>
          </a:prstGeom>
          <a:solidFill>
            <a:srgbClr val="FF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110"/>
          <p:cNvSpPr/>
          <p:nvPr/>
        </p:nvSpPr>
        <p:spPr>
          <a:xfrm>
            <a:off x="711950" y="1370350"/>
            <a:ext cx="575100" cy="575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110"/>
          <p:cNvSpPr/>
          <p:nvPr/>
        </p:nvSpPr>
        <p:spPr>
          <a:xfrm>
            <a:off x="756636" y="1415037"/>
            <a:ext cx="485700" cy="485700"/>
          </a:xfrm>
          <a:prstGeom prst="ellipse">
            <a:avLst/>
          </a:prstGeom>
          <a:solidFill>
            <a:srgbClr val="FF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10"/>
          <p:cNvSpPr/>
          <p:nvPr/>
        </p:nvSpPr>
        <p:spPr>
          <a:xfrm>
            <a:off x="2811113" y="1415037"/>
            <a:ext cx="1740300" cy="485700"/>
          </a:xfrm>
          <a:prstGeom prst="roundRect">
            <a:avLst>
              <a:gd fmla="val 50000" name="adj"/>
            </a:avLst>
          </a:prstGeom>
          <a:solidFill>
            <a:srgbClr val="EB3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110"/>
          <p:cNvSpPr/>
          <p:nvPr/>
        </p:nvSpPr>
        <p:spPr>
          <a:xfrm>
            <a:off x="2632251" y="1370350"/>
            <a:ext cx="575100" cy="575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10"/>
          <p:cNvSpPr/>
          <p:nvPr/>
        </p:nvSpPr>
        <p:spPr>
          <a:xfrm>
            <a:off x="2676937" y="1415037"/>
            <a:ext cx="485700" cy="485700"/>
          </a:xfrm>
          <a:prstGeom prst="ellipse">
            <a:avLst/>
          </a:prstGeom>
          <a:solidFill>
            <a:srgbClr val="EB3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10"/>
          <p:cNvSpPr/>
          <p:nvPr/>
        </p:nvSpPr>
        <p:spPr>
          <a:xfrm>
            <a:off x="4730577" y="1415037"/>
            <a:ext cx="1740300" cy="485700"/>
          </a:xfrm>
          <a:prstGeom prst="roundRect">
            <a:avLst>
              <a:gd fmla="val 50000" name="adj"/>
            </a:avLst>
          </a:prstGeom>
          <a:solidFill>
            <a:srgbClr val="00A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10"/>
          <p:cNvSpPr/>
          <p:nvPr/>
        </p:nvSpPr>
        <p:spPr>
          <a:xfrm>
            <a:off x="4569832" y="1370350"/>
            <a:ext cx="575100" cy="575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10"/>
          <p:cNvSpPr/>
          <p:nvPr/>
        </p:nvSpPr>
        <p:spPr>
          <a:xfrm>
            <a:off x="4614518" y="1415037"/>
            <a:ext cx="485700" cy="485700"/>
          </a:xfrm>
          <a:prstGeom prst="ellipse">
            <a:avLst/>
          </a:prstGeom>
          <a:solidFill>
            <a:srgbClr val="00A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10"/>
          <p:cNvSpPr txBox="1"/>
          <p:nvPr/>
        </p:nvSpPr>
        <p:spPr>
          <a:xfrm>
            <a:off x="795478" y="1447947"/>
            <a:ext cx="4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Medium"/>
                <a:ea typeface="Roboto Medium"/>
                <a:cs typeface="Roboto Medium"/>
                <a:sym typeface="Roboto Medium"/>
              </a:rPr>
              <a:t>1.</a:t>
            </a:r>
            <a:endParaRPr/>
          </a:p>
        </p:txBody>
      </p:sp>
      <p:sp>
        <p:nvSpPr>
          <p:cNvPr id="1329" name="Google Shape;1329;p110"/>
          <p:cNvSpPr txBox="1"/>
          <p:nvPr/>
        </p:nvSpPr>
        <p:spPr>
          <a:xfrm>
            <a:off x="2709149" y="1447947"/>
            <a:ext cx="4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2.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30" name="Google Shape;1330;p110"/>
          <p:cNvSpPr txBox="1"/>
          <p:nvPr/>
        </p:nvSpPr>
        <p:spPr>
          <a:xfrm>
            <a:off x="4639770" y="1447947"/>
            <a:ext cx="4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3.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31" name="Google Shape;1331;p110"/>
          <p:cNvSpPr txBox="1"/>
          <p:nvPr>
            <p:ph idx="3" type="subTitle"/>
          </p:nvPr>
        </p:nvSpPr>
        <p:spPr>
          <a:xfrm>
            <a:off x="1370375" y="1466350"/>
            <a:ext cx="1175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32" name="Google Shape;1332;p110"/>
          <p:cNvSpPr txBox="1"/>
          <p:nvPr>
            <p:ph idx="4" type="subTitle"/>
          </p:nvPr>
        </p:nvSpPr>
        <p:spPr>
          <a:xfrm>
            <a:off x="3275438" y="1466350"/>
            <a:ext cx="1175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33" name="Google Shape;1333;p110"/>
          <p:cNvSpPr txBox="1"/>
          <p:nvPr>
            <p:ph idx="5" type="subTitle"/>
          </p:nvPr>
        </p:nvSpPr>
        <p:spPr>
          <a:xfrm>
            <a:off x="5217375" y="1466350"/>
            <a:ext cx="1175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34" name="Google Shape;1334;p110"/>
          <p:cNvSpPr txBox="1"/>
          <p:nvPr>
            <p:ph idx="6" type="subTitle"/>
          </p:nvPr>
        </p:nvSpPr>
        <p:spPr>
          <a:xfrm>
            <a:off x="7112525" y="1466350"/>
            <a:ext cx="1175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35" name="Google Shape;1335;p110"/>
          <p:cNvSpPr txBox="1"/>
          <p:nvPr>
            <p:ph idx="7" type="subTitle"/>
          </p:nvPr>
        </p:nvSpPr>
        <p:spPr>
          <a:xfrm>
            <a:off x="878175" y="2128425"/>
            <a:ext cx="16188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36" name="Google Shape;1336;p110"/>
          <p:cNvSpPr txBox="1"/>
          <p:nvPr>
            <p:ph idx="8" type="subTitle"/>
          </p:nvPr>
        </p:nvSpPr>
        <p:spPr>
          <a:xfrm>
            <a:off x="2820449" y="2128425"/>
            <a:ext cx="15813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37" name="Google Shape;1337;p110"/>
          <p:cNvSpPr txBox="1"/>
          <p:nvPr>
            <p:ph idx="9" type="subTitle"/>
          </p:nvPr>
        </p:nvSpPr>
        <p:spPr>
          <a:xfrm>
            <a:off x="4745250" y="2128425"/>
            <a:ext cx="15813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38" name="Google Shape;1338;p110"/>
          <p:cNvSpPr txBox="1"/>
          <p:nvPr>
            <p:ph idx="13" type="subTitle"/>
          </p:nvPr>
        </p:nvSpPr>
        <p:spPr>
          <a:xfrm>
            <a:off x="6661675" y="2128425"/>
            <a:ext cx="15813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39" name="Google Shape;1339;p110"/>
          <p:cNvSpPr txBox="1"/>
          <p:nvPr/>
        </p:nvSpPr>
        <p:spPr>
          <a:xfrm>
            <a:off x="6546786" y="1447947"/>
            <a:ext cx="4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4.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vents Agenda">
  <p:cSld name="SECTION_HEADER_1_1_1_1_1_1_1_1_1_1_1_1_1_1_1_1_1_1_1_1_1_1_1_1_1_1_1_1_1_1_1">
    <p:bg>
      <p:bgPr>
        <a:solidFill>
          <a:srgbClr val="272727"/>
        </a:solidFill>
      </p:bgPr>
    </p:bg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1" name="Google Shape;1341;p111"/>
          <p:cNvCxnSpPr/>
          <p:nvPr/>
        </p:nvCxnSpPr>
        <p:spPr>
          <a:xfrm>
            <a:off x="4886379" y="8975"/>
            <a:ext cx="0" cy="5155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342" name="Google Shape;1342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111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44" name="Google Shape;1344;p111"/>
          <p:cNvSpPr txBox="1"/>
          <p:nvPr>
            <p:ph idx="2" type="subTitle"/>
          </p:nvPr>
        </p:nvSpPr>
        <p:spPr>
          <a:xfrm>
            <a:off x="999825" y="1219325"/>
            <a:ext cx="2975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Black"/>
              <a:buNone/>
              <a:defRPr sz="3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45" name="Google Shape;1345;p111"/>
          <p:cNvSpPr/>
          <p:nvPr/>
        </p:nvSpPr>
        <p:spPr>
          <a:xfrm>
            <a:off x="4797425" y="3703538"/>
            <a:ext cx="3591900" cy="485700"/>
          </a:xfrm>
          <a:prstGeom prst="roundRect">
            <a:avLst>
              <a:gd fmla="val 50000" name="adj"/>
            </a:avLst>
          </a:prstGeom>
          <a:solidFill>
            <a:srgbClr val="7A0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11"/>
          <p:cNvSpPr/>
          <p:nvPr/>
        </p:nvSpPr>
        <p:spPr>
          <a:xfrm>
            <a:off x="4599532" y="3658863"/>
            <a:ext cx="575100" cy="575100"/>
          </a:xfrm>
          <a:prstGeom prst="ellipse">
            <a:avLst/>
          </a:pr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11"/>
          <p:cNvSpPr/>
          <p:nvPr/>
        </p:nvSpPr>
        <p:spPr>
          <a:xfrm>
            <a:off x="4644219" y="3703550"/>
            <a:ext cx="485700" cy="485700"/>
          </a:xfrm>
          <a:prstGeom prst="ellipse">
            <a:avLst/>
          </a:prstGeom>
          <a:solidFill>
            <a:srgbClr val="7A0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11"/>
          <p:cNvSpPr/>
          <p:nvPr/>
        </p:nvSpPr>
        <p:spPr>
          <a:xfrm>
            <a:off x="4754562" y="666075"/>
            <a:ext cx="3629400" cy="485700"/>
          </a:xfrm>
          <a:prstGeom prst="roundRect">
            <a:avLst>
              <a:gd fmla="val 50000" name="adj"/>
            </a:avLst>
          </a:prstGeom>
          <a:solidFill>
            <a:srgbClr val="FF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11"/>
          <p:cNvSpPr/>
          <p:nvPr/>
        </p:nvSpPr>
        <p:spPr>
          <a:xfrm>
            <a:off x="4575676" y="621400"/>
            <a:ext cx="575100" cy="575100"/>
          </a:xfrm>
          <a:prstGeom prst="ellipse">
            <a:avLst/>
          </a:pr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11"/>
          <p:cNvSpPr/>
          <p:nvPr/>
        </p:nvSpPr>
        <p:spPr>
          <a:xfrm>
            <a:off x="4620363" y="666087"/>
            <a:ext cx="485700" cy="485700"/>
          </a:xfrm>
          <a:prstGeom prst="ellipse">
            <a:avLst/>
          </a:prstGeom>
          <a:solidFill>
            <a:srgbClr val="FF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11"/>
          <p:cNvSpPr/>
          <p:nvPr/>
        </p:nvSpPr>
        <p:spPr>
          <a:xfrm>
            <a:off x="4797878" y="1678625"/>
            <a:ext cx="3591900" cy="485700"/>
          </a:xfrm>
          <a:prstGeom prst="roundRect">
            <a:avLst>
              <a:gd fmla="val 50000" name="adj"/>
            </a:avLst>
          </a:prstGeom>
          <a:solidFill>
            <a:srgbClr val="EB3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11"/>
          <p:cNvSpPr/>
          <p:nvPr/>
        </p:nvSpPr>
        <p:spPr>
          <a:xfrm>
            <a:off x="4599752" y="1633950"/>
            <a:ext cx="575100" cy="575100"/>
          </a:xfrm>
          <a:prstGeom prst="ellipse">
            <a:avLst/>
          </a:pr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11"/>
          <p:cNvSpPr/>
          <p:nvPr/>
        </p:nvSpPr>
        <p:spPr>
          <a:xfrm>
            <a:off x="4644438" y="1678637"/>
            <a:ext cx="485700" cy="485700"/>
          </a:xfrm>
          <a:prstGeom prst="ellipse">
            <a:avLst/>
          </a:prstGeom>
          <a:solidFill>
            <a:srgbClr val="EB3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11"/>
          <p:cNvSpPr/>
          <p:nvPr/>
        </p:nvSpPr>
        <p:spPr>
          <a:xfrm>
            <a:off x="4760496" y="2691175"/>
            <a:ext cx="3591900" cy="485700"/>
          </a:xfrm>
          <a:prstGeom prst="roundRect">
            <a:avLst>
              <a:gd fmla="val 50000" name="adj"/>
            </a:avLst>
          </a:prstGeom>
          <a:solidFill>
            <a:srgbClr val="00A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111"/>
          <p:cNvSpPr/>
          <p:nvPr/>
        </p:nvSpPr>
        <p:spPr>
          <a:xfrm>
            <a:off x="4599758" y="2646500"/>
            <a:ext cx="575100" cy="575100"/>
          </a:xfrm>
          <a:prstGeom prst="ellipse">
            <a:avLst/>
          </a:pr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111"/>
          <p:cNvSpPr/>
          <p:nvPr/>
        </p:nvSpPr>
        <p:spPr>
          <a:xfrm>
            <a:off x="4644445" y="2691187"/>
            <a:ext cx="485700" cy="485700"/>
          </a:xfrm>
          <a:prstGeom prst="ellipse">
            <a:avLst/>
          </a:prstGeom>
          <a:solidFill>
            <a:srgbClr val="00A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111"/>
          <p:cNvSpPr txBox="1"/>
          <p:nvPr>
            <p:ph idx="3" type="subTitle"/>
          </p:nvPr>
        </p:nvSpPr>
        <p:spPr>
          <a:xfrm>
            <a:off x="5234098" y="708418"/>
            <a:ext cx="2871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58" name="Google Shape;1358;p111"/>
          <p:cNvSpPr txBox="1"/>
          <p:nvPr>
            <p:ph idx="4" type="subTitle"/>
          </p:nvPr>
        </p:nvSpPr>
        <p:spPr>
          <a:xfrm>
            <a:off x="5255695" y="1720968"/>
            <a:ext cx="2871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59" name="Google Shape;1359;p111"/>
          <p:cNvSpPr txBox="1"/>
          <p:nvPr>
            <p:ph idx="5" type="subTitle"/>
          </p:nvPr>
        </p:nvSpPr>
        <p:spPr>
          <a:xfrm>
            <a:off x="5266356" y="2742500"/>
            <a:ext cx="2871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60" name="Google Shape;1360;p111"/>
          <p:cNvSpPr txBox="1"/>
          <p:nvPr>
            <p:ph idx="6" type="subTitle"/>
          </p:nvPr>
        </p:nvSpPr>
        <p:spPr>
          <a:xfrm>
            <a:off x="5265896" y="3745881"/>
            <a:ext cx="2871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61" name="Google Shape;1361;p111"/>
          <p:cNvSpPr txBox="1"/>
          <p:nvPr>
            <p:ph idx="7" type="subTitle"/>
          </p:nvPr>
        </p:nvSpPr>
        <p:spPr>
          <a:xfrm>
            <a:off x="999475" y="1893150"/>
            <a:ext cx="29757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62" name="Google Shape;1362;p111"/>
          <p:cNvSpPr txBox="1"/>
          <p:nvPr>
            <p:ph idx="8" type="subTitle"/>
          </p:nvPr>
        </p:nvSpPr>
        <p:spPr>
          <a:xfrm>
            <a:off x="5234100" y="1162092"/>
            <a:ext cx="2871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Roboto"/>
              <a:buNone/>
              <a:defRPr sz="11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63" name="Google Shape;1363;p111"/>
          <p:cNvSpPr txBox="1"/>
          <p:nvPr>
            <p:ph idx="9" type="subTitle"/>
          </p:nvPr>
        </p:nvSpPr>
        <p:spPr>
          <a:xfrm>
            <a:off x="5234100" y="2164317"/>
            <a:ext cx="2871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Roboto"/>
              <a:buNone/>
              <a:defRPr sz="11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64" name="Google Shape;1364;p111"/>
          <p:cNvSpPr txBox="1"/>
          <p:nvPr>
            <p:ph idx="13" type="subTitle"/>
          </p:nvPr>
        </p:nvSpPr>
        <p:spPr>
          <a:xfrm>
            <a:off x="5234100" y="3166542"/>
            <a:ext cx="2871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Roboto"/>
              <a:buNone/>
              <a:defRPr sz="11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65" name="Google Shape;1365;p111"/>
          <p:cNvSpPr txBox="1"/>
          <p:nvPr>
            <p:ph idx="14" type="subTitle"/>
          </p:nvPr>
        </p:nvSpPr>
        <p:spPr>
          <a:xfrm>
            <a:off x="5234100" y="4186732"/>
            <a:ext cx="2871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Roboto"/>
              <a:buNone/>
              <a:defRPr sz="11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300"/>
              <a:buFont typeface="Roboto Black"/>
              <a:buNone/>
              <a:defRPr sz="13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1366" name="Google Shape;1366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  <p15:guide id="5" pos="630">
          <p15:clr>
            <a:srgbClr val="FA7B17"/>
          </p15:clr>
        </p15:guide>
        <p15:guide id="6" pos="250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Cover - Purple">
  <p:cSld name="SECTION_HEADER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5037982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60" name="Google Shape;6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8825" y="4589664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 txBox="1"/>
          <p:nvPr>
            <p:ph idx="2" type="subTitle"/>
          </p:nvPr>
        </p:nvSpPr>
        <p:spPr>
          <a:xfrm>
            <a:off x="5037982" y="1592792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3" type="subTitle"/>
          </p:nvPr>
        </p:nvSpPr>
        <p:spPr>
          <a:xfrm>
            <a:off x="5000600" y="2074025"/>
            <a:ext cx="36024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 Black"/>
              <a:buNone/>
              <a:defRPr sz="4700">
                <a:solidFill>
                  <a:srgbClr val="7A00DA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 Black"/>
              <a:buNone/>
              <a:defRPr sz="4700">
                <a:solidFill>
                  <a:srgbClr val="7A00DA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 Black"/>
              <a:buNone/>
              <a:defRPr sz="4700">
                <a:solidFill>
                  <a:srgbClr val="7A00DA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 Black"/>
              <a:buNone/>
              <a:defRPr sz="4700">
                <a:solidFill>
                  <a:srgbClr val="7A00DA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 Black"/>
              <a:buNone/>
              <a:defRPr sz="4700">
                <a:solidFill>
                  <a:srgbClr val="7A00DA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 Black"/>
              <a:buNone/>
              <a:defRPr sz="4700">
                <a:solidFill>
                  <a:srgbClr val="7A00DA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 Black"/>
              <a:buNone/>
              <a:defRPr sz="4700">
                <a:solidFill>
                  <a:srgbClr val="7A00DA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 Black"/>
              <a:buNone/>
              <a:defRPr sz="4700">
                <a:solidFill>
                  <a:srgbClr val="7A00DA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 Black"/>
              <a:buNone/>
              <a:defRPr sz="4700">
                <a:solidFill>
                  <a:srgbClr val="7A00DA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63" name="Google Shape;6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thing Slide - 01">
  <p:cSld name="SECTION_HEADER_1_1_1_1_1_1_1_1_1_1_1_1_1_1_1_1_1_1_1_1_1_1_1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8" name="Google Shape;136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112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4" name="Google Shape;1374;p112"/>
          <p:cNvSpPr txBox="1"/>
          <p:nvPr>
            <p:ph idx="2" type="subTitle"/>
          </p:nvPr>
        </p:nvSpPr>
        <p:spPr>
          <a:xfrm>
            <a:off x="1499825" y="2268075"/>
            <a:ext cx="6131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Black"/>
              <a:buNone/>
              <a:defRPr sz="3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thing Slide - 02">
  <p:cSld name="SECTION_HEADER_1_1_1_1_1_1_1_1_1_1_1_1_1_1_1_1_1_1_1_1_1_1_1_1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Google Shape;137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13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82" name="Google Shape;1382;p113"/>
          <p:cNvSpPr txBox="1"/>
          <p:nvPr>
            <p:ph idx="2" type="subTitle"/>
          </p:nvPr>
        </p:nvSpPr>
        <p:spPr>
          <a:xfrm>
            <a:off x="1499825" y="2268075"/>
            <a:ext cx="6131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Black"/>
              <a:buNone/>
              <a:defRPr sz="3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thing Slide - 03">
  <p:cSld name="SECTION_HEADER_1_1_1_1_1_1_1_1_1_1_1_1_1_1_1_1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114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90" name="Google Shape;1390;p114"/>
          <p:cNvSpPr txBox="1"/>
          <p:nvPr>
            <p:ph idx="2" type="subTitle"/>
          </p:nvPr>
        </p:nvSpPr>
        <p:spPr>
          <a:xfrm>
            <a:off x="1499825" y="2268075"/>
            <a:ext cx="6131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Black"/>
              <a:buNone/>
              <a:defRPr sz="3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thing Slide - 04">
  <p:cSld name="SECTION_HEADER_1_1_1_1_1_1_1_1_1_1_1_1_1_1_1_1_1_1_1_1_1_1_1_1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Google Shape;139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15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98" name="Google Shape;1398;p115"/>
          <p:cNvSpPr txBox="1"/>
          <p:nvPr>
            <p:ph idx="2" type="subTitle"/>
          </p:nvPr>
        </p:nvSpPr>
        <p:spPr>
          <a:xfrm>
            <a:off x="1499825" y="2268075"/>
            <a:ext cx="6131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Black"/>
              <a:buNone/>
              <a:defRPr sz="3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thing Slide - 05">
  <p:cSld name="SECTION_HEADER_1_1_1_1_1_1_1_1_1_1_1_1_1_1_1_1_1_1_1_1_1_1_1_1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Google Shape;140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116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06" name="Google Shape;1406;p116"/>
          <p:cNvSpPr txBox="1"/>
          <p:nvPr>
            <p:ph idx="2" type="subTitle"/>
          </p:nvPr>
        </p:nvSpPr>
        <p:spPr>
          <a:xfrm>
            <a:off x="1499825" y="2268075"/>
            <a:ext cx="6131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Black"/>
              <a:buNone/>
              <a:defRPr sz="3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ighlight - BG orange">
  <p:cSld name="CUSTOM_1_1">
    <p:bg>
      <p:bgPr>
        <a:solidFill>
          <a:srgbClr val="FFB400"/>
        </a:solidFill>
      </p:bgPr>
    </p:bg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17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409" name="Google Shape;1409;p117"/>
          <p:cNvPicPr preferRelativeResize="0"/>
          <p:nvPr/>
        </p:nvPicPr>
        <p:blipFill rotWithShape="1">
          <a:blip r:embed="rId2">
            <a:alphaModFix/>
          </a:blip>
          <a:srcRect b="0" l="79" r="79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117"/>
          <p:cNvSpPr txBox="1"/>
          <p:nvPr>
            <p:ph idx="2" type="subTitle"/>
          </p:nvPr>
        </p:nvSpPr>
        <p:spPr>
          <a:xfrm>
            <a:off x="818064" y="829988"/>
            <a:ext cx="7503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412" name="Google Shape;1412;p117"/>
          <p:cNvSpPr txBox="1"/>
          <p:nvPr>
            <p:ph idx="3" type="subTitle"/>
          </p:nvPr>
        </p:nvSpPr>
        <p:spPr>
          <a:xfrm>
            <a:off x="2025150" y="315033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413" name="Google Shape;1413;p117"/>
          <p:cNvSpPr txBox="1"/>
          <p:nvPr>
            <p:ph idx="4" type="subTitle"/>
          </p:nvPr>
        </p:nvSpPr>
        <p:spPr>
          <a:xfrm>
            <a:off x="2025150" y="3419819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ighlight - BG green">
  <p:cSld name="CUSTOM_1_1_1">
    <p:bg>
      <p:bgPr>
        <a:solidFill>
          <a:srgbClr val="00A6A2"/>
        </a:solidFill>
      </p:bgPr>
    </p:bg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18"/>
          <p:cNvSpPr txBox="1"/>
          <p:nvPr>
            <p:ph idx="1" type="subTitle"/>
          </p:nvPr>
        </p:nvSpPr>
        <p:spPr>
          <a:xfrm>
            <a:off x="818064" y="829988"/>
            <a:ext cx="7503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416" name="Google Shape;1416;p118"/>
          <p:cNvSpPr txBox="1"/>
          <p:nvPr>
            <p:ph idx="2" type="subTitle"/>
          </p:nvPr>
        </p:nvSpPr>
        <p:spPr>
          <a:xfrm>
            <a:off x="2025150" y="315033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417" name="Google Shape;1417;p118"/>
          <p:cNvSpPr txBox="1"/>
          <p:nvPr>
            <p:ph idx="3" type="subTitle"/>
          </p:nvPr>
        </p:nvSpPr>
        <p:spPr>
          <a:xfrm>
            <a:off x="2025150" y="3419819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1600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1600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1600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1600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1600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1600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1600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1600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1600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418" name="Google Shape;1418;p118"/>
          <p:cNvSpPr txBox="1"/>
          <p:nvPr>
            <p:ph idx="4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419" name="Google Shape;1419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ighlight - BG red">
  <p:cSld name="CUSTOM_1_1_1_1">
    <p:bg>
      <p:bgPr>
        <a:solidFill>
          <a:srgbClr val="FF323C"/>
        </a:solidFill>
      </p:bgPr>
    </p:bg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19"/>
          <p:cNvSpPr txBox="1"/>
          <p:nvPr>
            <p:ph idx="1" type="subTitle"/>
          </p:nvPr>
        </p:nvSpPr>
        <p:spPr>
          <a:xfrm>
            <a:off x="818064" y="829988"/>
            <a:ext cx="7503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423" name="Google Shape;1423;p119"/>
          <p:cNvSpPr txBox="1"/>
          <p:nvPr>
            <p:ph idx="2" type="subTitle"/>
          </p:nvPr>
        </p:nvSpPr>
        <p:spPr>
          <a:xfrm>
            <a:off x="2025150" y="315033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424" name="Google Shape;1424;p119"/>
          <p:cNvSpPr txBox="1"/>
          <p:nvPr>
            <p:ph idx="3" type="subTitle"/>
          </p:nvPr>
        </p:nvSpPr>
        <p:spPr>
          <a:xfrm>
            <a:off x="2025150" y="3419819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425" name="Google Shape;1425;p119"/>
          <p:cNvSpPr txBox="1"/>
          <p:nvPr>
            <p:ph idx="4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426" name="Google Shape;1426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ighlight - BG purple">
  <p:cSld name="CUSTOM_1_1_1_1_1">
    <p:bg>
      <p:bgPr>
        <a:solidFill>
          <a:srgbClr val="7A00DA"/>
        </a:solidFill>
      </p:bgPr>
    </p:bg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20"/>
          <p:cNvSpPr txBox="1"/>
          <p:nvPr>
            <p:ph idx="1" type="subTitle"/>
          </p:nvPr>
        </p:nvSpPr>
        <p:spPr>
          <a:xfrm>
            <a:off x="818064" y="829988"/>
            <a:ext cx="7503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1430" name="Google Shape;1430;p120"/>
          <p:cNvSpPr txBox="1"/>
          <p:nvPr>
            <p:ph idx="2" type="subTitle"/>
          </p:nvPr>
        </p:nvSpPr>
        <p:spPr>
          <a:xfrm>
            <a:off x="2025150" y="315033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431" name="Google Shape;1431;p120"/>
          <p:cNvSpPr txBox="1"/>
          <p:nvPr>
            <p:ph idx="3" type="subTitle"/>
          </p:nvPr>
        </p:nvSpPr>
        <p:spPr>
          <a:xfrm>
            <a:off x="2025150" y="3419819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432" name="Google Shape;1432;p120"/>
          <p:cNvSpPr txBox="1"/>
          <p:nvPr>
            <p:ph idx="4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433" name="Google Shape;1433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ighlight - BG black">
  <p:cSld name="CUSTOM_1_1_1_1_1_1">
    <p:bg>
      <p:bgPr>
        <a:solidFill>
          <a:schemeClr val="dk1"/>
        </a:solid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21"/>
          <p:cNvSpPr txBox="1"/>
          <p:nvPr>
            <p:ph idx="1" type="subTitle"/>
          </p:nvPr>
        </p:nvSpPr>
        <p:spPr>
          <a:xfrm>
            <a:off x="818064" y="829988"/>
            <a:ext cx="7503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1437" name="Google Shape;1437;p121"/>
          <p:cNvSpPr txBox="1"/>
          <p:nvPr>
            <p:ph idx="2" type="subTitle"/>
          </p:nvPr>
        </p:nvSpPr>
        <p:spPr>
          <a:xfrm>
            <a:off x="2025150" y="315033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438" name="Google Shape;1438;p121"/>
          <p:cNvSpPr txBox="1"/>
          <p:nvPr>
            <p:ph idx="3" type="subTitle"/>
          </p:nvPr>
        </p:nvSpPr>
        <p:spPr>
          <a:xfrm>
            <a:off x="2025150" y="3419819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439" name="Google Shape;1439;p121"/>
          <p:cNvSpPr txBox="1"/>
          <p:nvPr>
            <p:ph idx="4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440" name="Google Shape;1440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Sub Cover - Blue">
  <p:cSld name="SECTION_HEADER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5037982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8825" y="4589664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idx="2" type="subTitle"/>
          </p:nvPr>
        </p:nvSpPr>
        <p:spPr>
          <a:xfrm>
            <a:off x="5037982" y="1592792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3" type="subTitle"/>
          </p:nvPr>
        </p:nvSpPr>
        <p:spPr>
          <a:xfrm>
            <a:off x="5000600" y="2074025"/>
            <a:ext cx="36024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 Black"/>
              <a:buNone/>
              <a:defRPr sz="4700">
                <a:solidFill>
                  <a:srgbClr val="00AE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ighlight - BG white ">
  <p:cSld name="CUSTOM_1_2">
    <p:bg>
      <p:bgPr>
        <a:solidFill>
          <a:srgbClr val="809795"/>
        </a:solidFill>
      </p:bgPr>
    </p:bg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22"/>
          <p:cNvSpPr txBox="1"/>
          <p:nvPr>
            <p:ph idx="1" type="subTitle"/>
          </p:nvPr>
        </p:nvSpPr>
        <p:spPr>
          <a:xfrm>
            <a:off x="818064" y="829988"/>
            <a:ext cx="7503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444" name="Google Shape;1444;p122"/>
          <p:cNvSpPr txBox="1"/>
          <p:nvPr>
            <p:ph idx="2" type="subTitle"/>
          </p:nvPr>
        </p:nvSpPr>
        <p:spPr>
          <a:xfrm>
            <a:off x="2025150" y="315033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445" name="Google Shape;1445;p122"/>
          <p:cNvSpPr txBox="1"/>
          <p:nvPr>
            <p:ph idx="3" type="subTitle"/>
          </p:nvPr>
        </p:nvSpPr>
        <p:spPr>
          <a:xfrm>
            <a:off x="2025150" y="3419819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pic>
        <p:nvPicPr>
          <p:cNvPr id="1446" name="Google Shape;1446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122"/>
          <p:cNvSpPr txBox="1"/>
          <p:nvPr>
            <p:ph idx="4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448" name="Google Shape;1448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-01">
  <p:cSld name="CUSTOM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Google Shape;145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123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452" name="Google Shape;1452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3100" y="2109325"/>
            <a:ext cx="2137802" cy="5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-02">
  <p:cSld name="CUSTOM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124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457" name="Google Shape;1457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3100" y="2109325"/>
            <a:ext cx="2137802" cy="5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-03">
  <p:cSld name="CUSTOM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Google Shape;1460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25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462" name="Google Shape;1462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3100" y="2109325"/>
            <a:ext cx="2137802" cy="5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-04">
  <p:cSld name="CUSTOM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Google Shape;146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126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467" name="Google Shape;1467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3100" y="2109325"/>
            <a:ext cx="2137802" cy="5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Sub Cover - Desaturated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5037982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8825" y="4589664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idx="2" type="subTitle"/>
          </p:nvPr>
        </p:nvSpPr>
        <p:spPr>
          <a:xfrm>
            <a:off x="5037982" y="1592792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3" type="subTitle"/>
          </p:nvPr>
        </p:nvSpPr>
        <p:spPr>
          <a:xfrm>
            <a:off x="5000600" y="2074025"/>
            <a:ext cx="36024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4700"/>
              <a:buFont typeface="Roboto Black"/>
              <a:buNone/>
              <a:defRPr sz="4700">
                <a:solidFill>
                  <a:srgbClr val="34495E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 Black"/>
              <a:buNone/>
              <a:defRPr sz="4700">
                <a:solidFill>
                  <a:srgbClr val="55627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 Black"/>
              <a:buNone/>
              <a:defRPr sz="4700">
                <a:solidFill>
                  <a:srgbClr val="55627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 Black"/>
              <a:buNone/>
              <a:defRPr sz="4700">
                <a:solidFill>
                  <a:srgbClr val="55627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 Black"/>
              <a:buNone/>
              <a:defRPr sz="4700">
                <a:solidFill>
                  <a:srgbClr val="55627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 Black"/>
              <a:buNone/>
              <a:defRPr sz="4700">
                <a:solidFill>
                  <a:srgbClr val="55627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 Black"/>
              <a:buNone/>
              <a:defRPr sz="4700">
                <a:solidFill>
                  <a:srgbClr val="55627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 Black"/>
              <a:buNone/>
              <a:defRPr sz="4700">
                <a:solidFill>
                  <a:srgbClr val="55627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 Black"/>
              <a:buNone/>
              <a:defRPr sz="4700">
                <a:solidFill>
                  <a:srgbClr val="55627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9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Highlight number - yellow">
  <p:cSld name="SECTION_HEADER_1_1_1_1_1_1_1_1_1_1_1_1_1_1_1_1_1_1_1_1_1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7431050" y="2634676"/>
            <a:ext cx="1713000" cy="2522700"/>
          </a:xfrm>
          <a:prstGeom prst="rect">
            <a:avLst/>
          </a:prstGeom>
          <a:solidFill>
            <a:srgbClr val="FFB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7431050" y="-6225"/>
            <a:ext cx="1713000" cy="252270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 flipH="1">
            <a:off x="6606075" y="0"/>
            <a:ext cx="2335800" cy="541200"/>
          </a:xfrm>
          <a:prstGeom prst="roundRect">
            <a:avLst>
              <a:gd fmla="val 50000" name="adj"/>
            </a:avLst>
          </a:prstGeom>
          <a:solidFill>
            <a:srgbClr val="FFB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4885775" y="3492900"/>
            <a:ext cx="4571400" cy="470400"/>
          </a:xfrm>
          <a:prstGeom prst="roundRect">
            <a:avLst>
              <a:gd fmla="val 50000" name="adj"/>
            </a:avLst>
          </a:prstGeom>
          <a:solidFill>
            <a:srgbClr val="FF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7793075" y="684600"/>
            <a:ext cx="1664100" cy="340800"/>
          </a:xfrm>
          <a:prstGeom prst="roundRect">
            <a:avLst>
              <a:gd fmla="val 50000" name="adj"/>
            </a:avLst>
          </a:prstGeom>
          <a:solidFill>
            <a:srgbClr val="FF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 flipH="1">
            <a:off x="7023875" y="1313400"/>
            <a:ext cx="2607000" cy="2522700"/>
          </a:xfrm>
          <a:prstGeom prst="roundRect">
            <a:avLst>
              <a:gd fmla="val 50000" name="adj"/>
            </a:avLst>
          </a:prstGeom>
          <a:solidFill>
            <a:srgbClr val="FF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 flipH="1">
            <a:off x="8230617" y="773600"/>
            <a:ext cx="1329300" cy="942300"/>
          </a:xfrm>
          <a:prstGeom prst="roundRect">
            <a:avLst>
              <a:gd fmla="val 50000" name="adj"/>
            </a:avLst>
          </a:prstGeom>
          <a:solidFill>
            <a:srgbClr val="FFB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 flipH="1">
            <a:off x="6701275" y="4167125"/>
            <a:ext cx="1639200" cy="797400"/>
          </a:xfrm>
          <a:prstGeom prst="roundRect">
            <a:avLst>
              <a:gd fmla="val 50000" name="adj"/>
            </a:avLst>
          </a:prstGeom>
          <a:solidFill>
            <a:srgbClr val="FF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4727725" y="0"/>
            <a:ext cx="2700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-1064700" y="1771800"/>
            <a:ext cx="9255600" cy="1721100"/>
          </a:xfrm>
          <a:prstGeom prst="roundRect">
            <a:avLst>
              <a:gd fmla="val 50000" name="adj"/>
            </a:avLst>
          </a:prstGeom>
          <a:solidFill>
            <a:srgbClr val="FFB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5"/>
          <p:cNvCxnSpPr/>
          <p:nvPr/>
        </p:nvCxnSpPr>
        <p:spPr>
          <a:xfrm>
            <a:off x="3050943" y="2152914"/>
            <a:ext cx="0" cy="1041300"/>
          </a:xfrm>
          <a:prstGeom prst="straightConnector1">
            <a:avLst/>
          </a:prstGeom>
          <a:noFill/>
          <a:ln cap="flat" cmpd="sng" w="38100">
            <a:solidFill>
              <a:srgbClr val="FFE23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9" name="Google Shape;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>
            <p:ph idx="2" type="subTitle"/>
          </p:nvPr>
        </p:nvSpPr>
        <p:spPr>
          <a:xfrm>
            <a:off x="961100" y="879950"/>
            <a:ext cx="6330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>
            <p:ph idx="3" type="subTitle"/>
          </p:nvPr>
        </p:nvSpPr>
        <p:spPr>
          <a:xfrm>
            <a:off x="3391284" y="1588354"/>
            <a:ext cx="36597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4" type="subTitle"/>
          </p:nvPr>
        </p:nvSpPr>
        <p:spPr>
          <a:xfrm>
            <a:off x="777459" y="2415791"/>
            <a:ext cx="206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Roboto Black"/>
              <a:buNone/>
              <a:defRPr sz="7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Roboto Medium"/>
              <a:buNone/>
              <a:defRPr sz="70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Roboto Medium"/>
              <a:buNone/>
              <a:defRPr sz="70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Roboto Medium"/>
              <a:buNone/>
              <a:defRPr sz="70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Roboto Medium"/>
              <a:buNone/>
              <a:defRPr sz="70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Roboto Medium"/>
              <a:buNone/>
              <a:defRPr sz="70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Roboto Medium"/>
              <a:buNone/>
              <a:defRPr sz="70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Roboto Medium"/>
              <a:buNone/>
              <a:defRPr sz="70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Roboto Medium"/>
              <a:buNone/>
              <a:defRPr sz="70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Highlight number - Green">
  <p:cSld name="SECTION_HEADER_1_1_1_1_1_1_1_1_1_1_1_1_1_1_1_1_1_1_1_1_2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7431050" y="2634676"/>
            <a:ext cx="1713000" cy="2522700"/>
          </a:xfrm>
          <a:prstGeom prst="rect">
            <a:avLst/>
          </a:prstGeom>
          <a:solidFill>
            <a:srgbClr val="00A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7431050" y="-6225"/>
            <a:ext cx="1713000" cy="2522700"/>
          </a:xfrm>
          <a:prstGeom prst="rect">
            <a:avLst/>
          </a:prstGeom>
          <a:solidFill>
            <a:srgbClr val="3A81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 flipH="1">
            <a:off x="6606075" y="0"/>
            <a:ext cx="2335800" cy="541200"/>
          </a:xfrm>
          <a:prstGeom prst="roundRect">
            <a:avLst>
              <a:gd fmla="val 50000" name="adj"/>
            </a:avLst>
          </a:prstGeom>
          <a:solidFill>
            <a:srgbClr val="00A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4885775" y="3492900"/>
            <a:ext cx="4571400" cy="470400"/>
          </a:xfrm>
          <a:prstGeom prst="roundRect">
            <a:avLst>
              <a:gd fmla="val 50000" name="adj"/>
            </a:avLst>
          </a:prstGeom>
          <a:solidFill>
            <a:srgbClr val="3A81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7793075" y="684600"/>
            <a:ext cx="1664100" cy="340800"/>
          </a:xfrm>
          <a:prstGeom prst="roundRect">
            <a:avLst>
              <a:gd fmla="val 50000" name="adj"/>
            </a:avLst>
          </a:prstGeom>
          <a:solidFill>
            <a:srgbClr val="00C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 flipH="1">
            <a:off x="7023875" y="1313400"/>
            <a:ext cx="2607000" cy="2522700"/>
          </a:xfrm>
          <a:prstGeom prst="roundRect">
            <a:avLst>
              <a:gd fmla="val 50000" name="adj"/>
            </a:avLst>
          </a:prstGeom>
          <a:solidFill>
            <a:srgbClr val="00C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 flipH="1">
            <a:off x="8230617" y="773600"/>
            <a:ext cx="1329300" cy="942300"/>
          </a:xfrm>
          <a:prstGeom prst="roundRect">
            <a:avLst>
              <a:gd fmla="val 50000" name="adj"/>
            </a:avLst>
          </a:prstGeom>
          <a:solidFill>
            <a:srgbClr val="00A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 flipH="1">
            <a:off x="6701275" y="4167125"/>
            <a:ext cx="1639200" cy="797400"/>
          </a:xfrm>
          <a:prstGeom prst="roundRect">
            <a:avLst>
              <a:gd fmla="val 50000" name="adj"/>
            </a:avLst>
          </a:prstGeom>
          <a:solidFill>
            <a:srgbClr val="00C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4727725" y="0"/>
            <a:ext cx="2700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-1064700" y="1771800"/>
            <a:ext cx="9255600" cy="1721100"/>
          </a:xfrm>
          <a:prstGeom prst="roundRect">
            <a:avLst>
              <a:gd fmla="val 50000" name="adj"/>
            </a:avLst>
          </a:prstGeom>
          <a:solidFill>
            <a:srgbClr val="00A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" name="Google Shape;107;p16"/>
          <p:cNvCxnSpPr/>
          <p:nvPr/>
        </p:nvCxnSpPr>
        <p:spPr>
          <a:xfrm>
            <a:off x="3050943" y="2152914"/>
            <a:ext cx="0" cy="1041300"/>
          </a:xfrm>
          <a:prstGeom prst="straightConnector1">
            <a:avLst/>
          </a:prstGeom>
          <a:noFill/>
          <a:ln cap="flat" cmpd="sng" w="38100">
            <a:solidFill>
              <a:srgbClr val="00F1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9" name="Google Shape;10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>
            <p:ph idx="2" type="subTitle"/>
          </p:nvPr>
        </p:nvSpPr>
        <p:spPr>
          <a:xfrm>
            <a:off x="961100" y="879958"/>
            <a:ext cx="7446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>
            <p:ph idx="3" type="subTitle"/>
          </p:nvPr>
        </p:nvSpPr>
        <p:spPr>
          <a:xfrm>
            <a:off x="777459" y="2415791"/>
            <a:ext cx="206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Black"/>
              <a:buNone/>
              <a:defRPr sz="7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15" name="Google Shape;115;p16"/>
          <p:cNvSpPr txBox="1"/>
          <p:nvPr>
            <p:ph idx="4" type="subTitle"/>
          </p:nvPr>
        </p:nvSpPr>
        <p:spPr>
          <a:xfrm>
            <a:off x="3391284" y="1588354"/>
            <a:ext cx="36597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Highlight number - Red">
  <p:cSld name="SECTION_HEADER_1_1_1_1_1_1_1_1_1_1_1_1_1_1_1_1_1_1_1_1_2_1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7431050" y="2634676"/>
            <a:ext cx="1713000" cy="2522700"/>
          </a:xfrm>
          <a:prstGeom prst="rect">
            <a:avLst/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7431050" y="-6225"/>
            <a:ext cx="1713000" cy="2522700"/>
          </a:xfrm>
          <a:prstGeom prst="rect">
            <a:avLst/>
          </a:prstGeom>
          <a:solidFill>
            <a:srgbClr val="BE21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 flipH="1">
            <a:off x="6606075" y="0"/>
            <a:ext cx="2335800" cy="541200"/>
          </a:xfrm>
          <a:prstGeom prst="roundRect">
            <a:avLst>
              <a:gd fmla="val 50000" name="adj"/>
            </a:avLst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4885775" y="3492900"/>
            <a:ext cx="4571400" cy="470400"/>
          </a:xfrm>
          <a:prstGeom prst="roundRect">
            <a:avLst>
              <a:gd fmla="val 50000" name="adj"/>
            </a:avLst>
          </a:prstGeom>
          <a:solidFill>
            <a:srgbClr val="BE21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7793075" y="684600"/>
            <a:ext cx="1664100" cy="340800"/>
          </a:xfrm>
          <a:prstGeom prst="roundRect">
            <a:avLst>
              <a:gd fmla="val 50000" name="adj"/>
            </a:avLst>
          </a:prstGeom>
          <a:solidFill>
            <a:srgbClr val="FF5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 flipH="1">
            <a:off x="7023875" y="1313400"/>
            <a:ext cx="2607000" cy="2522700"/>
          </a:xfrm>
          <a:prstGeom prst="roundRect">
            <a:avLst>
              <a:gd fmla="val 50000" name="adj"/>
            </a:avLst>
          </a:prstGeom>
          <a:solidFill>
            <a:srgbClr val="FF5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 flipH="1">
            <a:off x="8230617" y="773600"/>
            <a:ext cx="1329300" cy="942300"/>
          </a:xfrm>
          <a:prstGeom prst="roundRect">
            <a:avLst>
              <a:gd fmla="val 50000" name="adj"/>
            </a:avLst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 flipH="1">
            <a:off x="6701275" y="4167125"/>
            <a:ext cx="1639200" cy="797400"/>
          </a:xfrm>
          <a:prstGeom prst="roundRect">
            <a:avLst>
              <a:gd fmla="val 50000" name="adj"/>
            </a:avLst>
          </a:prstGeom>
          <a:solidFill>
            <a:srgbClr val="FF5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4727725" y="0"/>
            <a:ext cx="2700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064700" y="1771800"/>
            <a:ext cx="9255600" cy="1721100"/>
          </a:xfrm>
          <a:prstGeom prst="roundRect">
            <a:avLst>
              <a:gd fmla="val 50000" name="adj"/>
            </a:avLst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7"/>
          <p:cNvCxnSpPr/>
          <p:nvPr/>
        </p:nvCxnSpPr>
        <p:spPr>
          <a:xfrm>
            <a:off x="3050943" y="2152914"/>
            <a:ext cx="0" cy="1041300"/>
          </a:xfrm>
          <a:prstGeom prst="straightConnector1">
            <a:avLst/>
          </a:prstGeom>
          <a:noFill/>
          <a:ln cap="flat" cmpd="sng" w="38100">
            <a:solidFill>
              <a:srgbClr val="FF5B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7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29" name="Google Shape;12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>
            <p:ph idx="2" type="subTitle"/>
          </p:nvPr>
        </p:nvSpPr>
        <p:spPr>
          <a:xfrm>
            <a:off x="961100" y="879958"/>
            <a:ext cx="7446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>
            <p:ph idx="3" type="subTitle"/>
          </p:nvPr>
        </p:nvSpPr>
        <p:spPr>
          <a:xfrm>
            <a:off x="777459" y="2415791"/>
            <a:ext cx="206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Black"/>
              <a:buNone/>
              <a:defRPr sz="7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35" name="Google Shape;135;p17"/>
          <p:cNvSpPr txBox="1"/>
          <p:nvPr>
            <p:ph idx="4" type="subTitle"/>
          </p:nvPr>
        </p:nvSpPr>
        <p:spPr>
          <a:xfrm>
            <a:off x="3391284" y="1588354"/>
            <a:ext cx="36597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Highlight number - Purple">
  <p:cSld name="SECTION_HEADER_1_1_1_1_1_1_1_1_1_1_1_1_1_1_1_1_1_1_1_1_1_1"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7431050" y="2634676"/>
            <a:ext cx="1713000" cy="2522700"/>
          </a:xfrm>
          <a:prstGeom prst="rect">
            <a:avLst/>
          </a:prstGeom>
          <a:solidFill>
            <a:srgbClr val="7A0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7431050" y="-6225"/>
            <a:ext cx="1713000" cy="2522700"/>
          </a:xfrm>
          <a:prstGeom prst="rect">
            <a:avLst/>
          </a:prstGeom>
          <a:solidFill>
            <a:srgbClr val="6100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 flipH="1">
            <a:off x="6606075" y="0"/>
            <a:ext cx="2335800" cy="541200"/>
          </a:xfrm>
          <a:prstGeom prst="roundRect">
            <a:avLst>
              <a:gd fmla="val 50000" name="adj"/>
            </a:avLst>
          </a:prstGeom>
          <a:solidFill>
            <a:srgbClr val="7A0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4885775" y="3492900"/>
            <a:ext cx="4571400" cy="470400"/>
          </a:xfrm>
          <a:prstGeom prst="roundRect">
            <a:avLst>
              <a:gd fmla="val 50000" name="adj"/>
            </a:avLst>
          </a:prstGeom>
          <a:solidFill>
            <a:srgbClr val="6100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7793075" y="684600"/>
            <a:ext cx="1664100" cy="340800"/>
          </a:xfrm>
          <a:prstGeom prst="roundRect">
            <a:avLst>
              <a:gd fmla="val 50000" name="adj"/>
            </a:avLst>
          </a:prstGeom>
          <a:solidFill>
            <a:srgbClr val="7A5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 flipH="1">
            <a:off x="7023875" y="1313400"/>
            <a:ext cx="2607000" cy="2522700"/>
          </a:xfrm>
          <a:prstGeom prst="roundRect">
            <a:avLst>
              <a:gd fmla="val 50000" name="adj"/>
            </a:avLst>
          </a:prstGeom>
          <a:solidFill>
            <a:srgbClr val="7A5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 flipH="1">
            <a:off x="8230617" y="773600"/>
            <a:ext cx="1329300" cy="942300"/>
          </a:xfrm>
          <a:prstGeom prst="roundRect">
            <a:avLst>
              <a:gd fmla="val 50000" name="adj"/>
            </a:avLst>
          </a:prstGeom>
          <a:solidFill>
            <a:srgbClr val="7A0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 flipH="1">
            <a:off x="6701275" y="4167125"/>
            <a:ext cx="1639200" cy="797400"/>
          </a:xfrm>
          <a:prstGeom prst="roundRect">
            <a:avLst>
              <a:gd fmla="val 50000" name="adj"/>
            </a:avLst>
          </a:prstGeom>
          <a:solidFill>
            <a:srgbClr val="7A5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4727725" y="0"/>
            <a:ext cx="2700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-1064700" y="1771800"/>
            <a:ext cx="9255600" cy="1721100"/>
          </a:xfrm>
          <a:prstGeom prst="roundRect">
            <a:avLst>
              <a:gd fmla="val 50000" name="adj"/>
            </a:avLst>
          </a:prstGeom>
          <a:solidFill>
            <a:srgbClr val="7A0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8"/>
          <p:cNvCxnSpPr/>
          <p:nvPr/>
        </p:nvCxnSpPr>
        <p:spPr>
          <a:xfrm>
            <a:off x="3050943" y="2152914"/>
            <a:ext cx="0" cy="1041300"/>
          </a:xfrm>
          <a:prstGeom prst="straightConnector1">
            <a:avLst/>
          </a:prstGeom>
          <a:noFill/>
          <a:ln cap="flat" cmpd="sng" w="38100">
            <a:solidFill>
              <a:srgbClr val="7A51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8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800"/>
              <a:buFont typeface="Roboto"/>
              <a:buNone/>
              <a:defRPr b="1" sz="800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800"/>
              <a:buFont typeface="Roboto"/>
              <a:buNone/>
              <a:defRPr b="1" sz="800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800"/>
              <a:buFont typeface="Roboto"/>
              <a:buNone/>
              <a:defRPr b="1" sz="800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800"/>
              <a:buFont typeface="Roboto"/>
              <a:buNone/>
              <a:defRPr b="1" sz="800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800"/>
              <a:buFont typeface="Roboto"/>
              <a:buNone/>
              <a:defRPr b="1" sz="800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800"/>
              <a:buFont typeface="Roboto"/>
              <a:buNone/>
              <a:defRPr b="1" sz="800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800"/>
              <a:buFont typeface="Roboto"/>
              <a:buNone/>
              <a:defRPr b="1" sz="800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800"/>
              <a:buFont typeface="Roboto"/>
              <a:buNone/>
              <a:defRPr b="1" sz="800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800"/>
              <a:buFont typeface="Roboto"/>
              <a:buNone/>
              <a:defRPr b="1" sz="800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49" name="Google Shape;14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>
            <p:ph idx="2" type="subTitle"/>
          </p:nvPr>
        </p:nvSpPr>
        <p:spPr>
          <a:xfrm>
            <a:off x="961100" y="879950"/>
            <a:ext cx="6330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151" name="Google Shape;15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 txBox="1"/>
          <p:nvPr>
            <p:ph idx="3" type="subTitle"/>
          </p:nvPr>
        </p:nvSpPr>
        <p:spPr>
          <a:xfrm>
            <a:off x="777459" y="2415791"/>
            <a:ext cx="206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5" name="Google Shape;155;p18"/>
          <p:cNvSpPr txBox="1"/>
          <p:nvPr>
            <p:ph idx="4" type="subTitle"/>
          </p:nvPr>
        </p:nvSpPr>
        <p:spPr>
          <a:xfrm>
            <a:off x="3391284" y="1588354"/>
            <a:ext cx="36597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Yellow">
  <p:cSld name="SECTION_HEADER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8825" y="4589664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/>
          <p:nvPr/>
        </p:nvSpPr>
        <p:spPr>
          <a:xfrm>
            <a:off x="3326339" y="1841426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00A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8164" y="1885563"/>
            <a:ext cx="312550" cy="3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>
            <a:off x="3326339" y="1181776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00A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8164" y="1225913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/>
          <p:nvPr/>
        </p:nvSpPr>
        <p:spPr>
          <a:xfrm>
            <a:off x="3326339" y="2555926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00A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78164" y="2600063"/>
            <a:ext cx="312550" cy="3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/>
          <p:nvPr/>
        </p:nvSpPr>
        <p:spPr>
          <a:xfrm>
            <a:off x="3326339" y="3270426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00A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78164" y="3314563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3326339" y="3984926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00A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78164" y="4029063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>
            <p:ph idx="1" type="subTitle"/>
          </p:nvPr>
        </p:nvSpPr>
        <p:spPr>
          <a:xfrm>
            <a:off x="3811951" y="1174862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9" name="Google Shape;169;p19"/>
          <p:cNvSpPr txBox="1"/>
          <p:nvPr>
            <p:ph idx="2" type="subTitle"/>
          </p:nvPr>
        </p:nvSpPr>
        <p:spPr>
          <a:xfrm>
            <a:off x="3811951" y="1841447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3" type="subTitle"/>
          </p:nvPr>
        </p:nvSpPr>
        <p:spPr>
          <a:xfrm>
            <a:off x="3811951" y="2555932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3811951" y="3270966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5" type="subTitle"/>
          </p:nvPr>
        </p:nvSpPr>
        <p:spPr>
          <a:xfrm>
            <a:off x="3811951" y="3985989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1400"/>
              <a:buFont typeface="Roboto"/>
              <a:buNone/>
              <a:defRPr b="1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>
            <p:ph idx="6" type="subTitle"/>
          </p:nvPr>
        </p:nvSpPr>
        <p:spPr>
          <a:xfrm>
            <a:off x="220150" y="4696425"/>
            <a:ext cx="27531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Green">
  <p:cSld name="SECTION_HEADER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8825" y="4589664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/>
          <p:nvPr/>
        </p:nvSpPr>
        <p:spPr>
          <a:xfrm>
            <a:off x="3326339" y="1841426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8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8164" y="1885563"/>
            <a:ext cx="312550" cy="3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/>
          <p:nvPr/>
        </p:nvSpPr>
        <p:spPr>
          <a:xfrm>
            <a:off x="3326339" y="1181776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8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8164" y="1225913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/>
          <p:nvPr/>
        </p:nvSpPr>
        <p:spPr>
          <a:xfrm>
            <a:off x="3326339" y="2555926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8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78164" y="2600063"/>
            <a:ext cx="312550" cy="3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/>
          <p:nvPr/>
        </p:nvSpPr>
        <p:spPr>
          <a:xfrm>
            <a:off x="3326339" y="3270426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8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78164" y="3314563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/>
          <p:nvPr/>
        </p:nvSpPr>
        <p:spPr>
          <a:xfrm>
            <a:off x="3326339" y="3984926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8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78164" y="4029063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>
            <p:ph idx="1" type="subTitle"/>
          </p:nvPr>
        </p:nvSpPr>
        <p:spPr>
          <a:xfrm>
            <a:off x="3811951" y="1174862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9" name="Google Shape;189;p20"/>
          <p:cNvSpPr txBox="1"/>
          <p:nvPr>
            <p:ph idx="2" type="subTitle"/>
          </p:nvPr>
        </p:nvSpPr>
        <p:spPr>
          <a:xfrm>
            <a:off x="3811951" y="1841447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0" name="Google Shape;190;p20"/>
          <p:cNvSpPr txBox="1"/>
          <p:nvPr>
            <p:ph idx="3" type="subTitle"/>
          </p:nvPr>
        </p:nvSpPr>
        <p:spPr>
          <a:xfrm>
            <a:off x="3811951" y="2555932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1" name="Google Shape;191;p20"/>
          <p:cNvSpPr txBox="1"/>
          <p:nvPr>
            <p:ph idx="4" type="subTitle"/>
          </p:nvPr>
        </p:nvSpPr>
        <p:spPr>
          <a:xfrm>
            <a:off x="3811951" y="3270966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2" name="Google Shape;192;p20"/>
          <p:cNvSpPr txBox="1"/>
          <p:nvPr>
            <p:ph idx="5" type="subTitle"/>
          </p:nvPr>
        </p:nvSpPr>
        <p:spPr>
          <a:xfrm>
            <a:off x="3811951" y="3985989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1400"/>
              <a:buFont typeface="Roboto"/>
              <a:buNone/>
              <a:defRPr b="1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93" name="Google Shape;1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/>
          <p:nvPr>
            <p:ph idx="6" type="subTitle"/>
          </p:nvPr>
        </p:nvSpPr>
        <p:spPr>
          <a:xfrm>
            <a:off x="220150" y="4696425"/>
            <a:ext cx="27531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Cover- yellow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" type="subTitle"/>
          </p:nvPr>
        </p:nvSpPr>
        <p:spPr>
          <a:xfrm>
            <a:off x="761800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2" type="subTitle"/>
          </p:nvPr>
        </p:nvSpPr>
        <p:spPr>
          <a:xfrm>
            <a:off x="761800" y="1601775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637425" y="2240300"/>
            <a:ext cx="49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Red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/>
          <p:nvPr/>
        </p:nvSpPr>
        <p:spPr>
          <a:xfrm>
            <a:off x="3326688" y="1841439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00A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8513" y="1885575"/>
            <a:ext cx="312550" cy="3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/>
          <p:nvPr/>
        </p:nvSpPr>
        <p:spPr>
          <a:xfrm>
            <a:off x="3326688" y="1181789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00A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Google Shape;20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8513" y="1225925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/>
          <p:nvPr/>
        </p:nvSpPr>
        <p:spPr>
          <a:xfrm>
            <a:off x="3326688" y="2555939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00A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78513" y="2600075"/>
            <a:ext cx="312550" cy="3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/>
          <p:nvPr/>
        </p:nvSpPr>
        <p:spPr>
          <a:xfrm>
            <a:off x="3326688" y="3270439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00A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78513" y="3314575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/>
          <p:nvPr/>
        </p:nvSpPr>
        <p:spPr>
          <a:xfrm>
            <a:off x="3326688" y="3984939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00A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78513" y="4029075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>
            <p:ph idx="1" type="subTitle"/>
          </p:nvPr>
        </p:nvSpPr>
        <p:spPr>
          <a:xfrm>
            <a:off x="3812300" y="1174875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9" name="Google Shape;209;p21"/>
          <p:cNvSpPr txBox="1"/>
          <p:nvPr>
            <p:ph idx="2" type="subTitle"/>
          </p:nvPr>
        </p:nvSpPr>
        <p:spPr>
          <a:xfrm>
            <a:off x="3812300" y="1841460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0" name="Google Shape;210;p21"/>
          <p:cNvSpPr txBox="1"/>
          <p:nvPr>
            <p:ph idx="3" type="subTitle"/>
          </p:nvPr>
        </p:nvSpPr>
        <p:spPr>
          <a:xfrm>
            <a:off x="3812300" y="2555945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1" name="Google Shape;211;p21"/>
          <p:cNvSpPr txBox="1"/>
          <p:nvPr>
            <p:ph idx="4" type="subTitle"/>
          </p:nvPr>
        </p:nvSpPr>
        <p:spPr>
          <a:xfrm>
            <a:off x="3812300" y="3270979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2" name="Google Shape;212;p21"/>
          <p:cNvSpPr txBox="1"/>
          <p:nvPr>
            <p:ph idx="5" type="subTitle"/>
          </p:nvPr>
        </p:nvSpPr>
        <p:spPr>
          <a:xfrm>
            <a:off x="3812300" y="3986001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1400"/>
              <a:buFont typeface="Roboto"/>
              <a:buNone/>
              <a:defRPr b="1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13" name="Google Shape;21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/>
          <p:nvPr>
            <p:ph idx="6" type="subTitle"/>
          </p:nvPr>
        </p:nvSpPr>
        <p:spPr>
          <a:xfrm>
            <a:off x="220150" y="4696425"/>
            <a:ext cx="27531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Purple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/>
          <p:nvPr/>
        </p:nvSpPr>
        <p:spPr>
          <a:xfrm>
            <a:off x="3326688" y="1841439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8825" y="4589664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8513" y="1885575"/>
            <a:ext cx="312550" cy="3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/>
          <p:nvPr/>
        </p:nvSpPr>
        <p:spPr>
          <a:xfrm>
            <a:off x="3326688" y="1181789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" name="Google Shape;22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8513" y="1225925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/>
          <p:nvPr/>
        </p:nvSpPr>
        <p:spPr>
          <a:xfrm>
            <a:off x="3326688" y="2555939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78513" y="2600075"/>
            <a:ext cx="312550" cy="3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/>
          <p:nvPr/>
        </p:nvSpPr>
        <p:spPr>
          <a:xfrm>
            <a:off x="3326688" y="3270439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78513" y="3314575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/>
          <p:nvPr/>
        </p:nvSpPr>
        <p:spPr>
          <a:xfrm>
            <a:off x="3326688" y="3984939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78513" y="4029075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/>
          <p:nvPr>
            <p:ph idx="1" type="subTitle"/>
          </p:nvPr>
        </p:nvSpPr>
        <p:spPr>
          <a:xfrm>
            <a:off x="3812300" y="1174875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22"/>
          <p:cNvSpPr txBox="1"/>
          <p:nvPr>
            <p:ph idx="2" type="subTitle"/>
          </p:nvPr>
        </p:nvSpPr>
        <p:spPr>
          <a:xfrm>
            <a:off x="3812300" y="1841460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0" name="Google Shape;230;p22"/>
          <p:cNvSpPr txBox="1"/>
          <p:nvPr>
            <p:ph idx="3" type="subTitle"/>
          </p:nvPr>
        </p:nvSpPr>
        <p:spPr>
          <a:xfrm>
            <a:off x="3812300" y="2555945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1" name="Google Shape;231;p22"/>
          <p:cNvSpPr txBox="1"/>
          <p:nvPr>
            <p:ph idx="4" type="subTitle"/>
          </p:nvPr>
        </p:nvSpPr>
        <p:spPr>
          <a:xfrm>
            <a:off x="3812300" y="3270979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2" name="Google Shape;232;p22"/>
          <p:cNvSpPr txBox="1"/>
          <p:nvPr>
            <p:ph idx="5" type="subTitle"/>
          </p:nvPr>
        </p:nvSpPr>
        <p:spPr>
          <a:xfrm>
            <a:off x="3812300" y="3986001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400"/>
              <a:buFont typeface="Roboto"/>
              <a:buNone/>
              <a:defRPr b="1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33" name="Google Shape;233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2"/>
          <p:cNvSpPr txBox="1"/>
          <p:nvPr>
            <p:ph idx="6" type="subTitle"/>
          </p:nvPr>
        </p:nvSpPr>
        <p:spPr>
          <a:xfrm>
            <a:off x="220150" y="4696425"/>
            <a:ext cx="27531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SECTION_HEADER_1_1_1_1_1_1_1_1_1_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58825" y="4589664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9" name="Google Shape;239;p23"/>
          <p:cNvSpPr/>
          <p:nvPr/>
        </p:nvSpPr>
        <p:spPr>
          <a:xfrm>
            <a:off x="1157646" y="1201018"/>
            <a:ext cx="1570500" cy="1570500"/>
          </a:xfrm>
          <a:prstGeom prst="roundRect">
            <a:avLst>
              <a:gd fmla="val 3100" name="adj"/>
            </a:avLst>
          </a:prstGeom>
          <a:solidFill>
            <a:srgbClr val="FFB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646" y="1201018"/>
            <a:ext cx="1570519" cy="66888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/>
          <p:nvPr/>
        </p:nvSpPr>
        <p:spPr>
          <a:xfrm>
            <a:off x="2839648" y="1201018"/>
            <a:ext cx="1570500" cy="1570500"/>
          </a:xfrm>
          <a:prstGeom prst="roundRect">
            <a:avLst>
              <a:gd fmla="val 3100" name="adj"/>
            </a:avLst>
          </a:prstGeom>
          <a:solidFill>
            <a:srgbClr val="00A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9648" y="1201018"/>
            <a:ext cx="1570519" cy="66888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3"/>
          <p:cNvSpPr/>
          <p:nvPr/>
        </p:nvSpPr>
        <p:spPr>
          <a:xfrm>
            <a:off x="4521650" y="1201018"/>
            <a:ext cx="1570500" cy="1570500"/>
          </a:xfrm>
          <a:prstGeom prst="roundRect">
            <a:avLst>
              <a:gd fmla="val 3100" name="adj"/>
            </a:avLst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21650" y="1201018"/>
            <a:ext cx="1570519" cy="66888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3"/>
          <p:cNvSpPr/>
          <p:nvPr/>
        </p:nvSpPr>
        <p:spPr>
          <a:xfrm>
            <a:off x="6196041" y="1201018"/>
            <a:ext cx="1570500" cy="1570500"/>
          </a:xfrm>
          <a:prstGeom prst="roundRect">
            <a:avLst>
              <a:gd fmla="val 3100" name="adj"/>
            </a:avLst>
          </a:prstGeom>
          <a:solidFill>
            <a:srgbClr val="7A0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96041" y="1201018"/>
            <a:ext cx="1570519" cy="66888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3"/>
          <p:cNvSpPr/>
          <p:nvPr/>
        </p:nvSpPr>
        <p:spPr>
          <a:xfrm>
            <a:off x="1157646" y="2882995"/>
            <a:ext cx="1570500" cy="1570500"/>
          </a:xfrm>
          <a:prstGeom prst="roundRect">
            <a:avLst>
              <a:gd fmla="val 3100" name="adj"/>
            </a:avLst>
          </a:prstGeom>
          <a:solidFill>
            <a:srgbClr val="00A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57646" y="2882995"/>
            <a:ext cx="1570519" cy="66888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/>
          <p:nvPr/>
        </p:nvSpPr>
        <p:spPr>
          <a:xfrm>
            <a:off x="2839648" y="2882995"/>
            <a:ext cx="1570500" cy="1570500"/>
          </a:xfrm>
          <a:prstGeom prst="roundRect">
            <a:avLst>
              <a:gd fmla="val 3100" name="adj"/>
            </a:avLst>
          </a:prstGeom>
          <a:solidFill>
            <a:srgbClr val="FF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39648" y="2882995"/>
            <a:ext cx="1570519" cy="66888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3"/>
          <p:cNvSpPr/>
          <p:nvPr/>
        </p:nvSpPr>
        <p:spPr>
          <a:xfrm>
            <a:off x="4521650" y="2882995"/>
            <a:ext cx="1570500" cy="1570500"/>
          </a:xfrm>
          <a:prstGeom prst="roundRect">
            <a:avLst>
              <a:gd fmla="val 3100" name="adj"/>
            </a:avLst>
          </a:prstGeom>
          <a:solidFill>
            <a:srgbClr val="3A81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21650" y="2882995"/>
            <a:ext cx="1570519" cy="66888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3"/>
          <p:cNvSpPr/>
          <p:nvPr/>
        </p:nvSpPr>
        <p:spPr>
          <a:xfrm>
            <a:off x="6196041" y="2882995"/>
            <a:ext cx="1570500" cy="1570500"/>
          </a:xfrm>
          <a:prstGeom prst="roundRect">
            <a:avLst>
              <a:gd fmla="val 3100" name="adj"/>
            </a:avLst>
          </a:prstGeom>
          <a:solidFill>
            <a:srgbClr val="3449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96041" y="2882995"/>
            <a:ext cx="1570519" cy="668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406523" y="239375"/>
            <a:ext cx="2111755" cy="7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 txBox="1"/>
          <p:nvPr>
            <p:ph idx="2" type="subTitle"/>
          </p:nvPr>
        </p:nvSpPr>
        <p:spPr>
          <a:xfrm>
            <a:off x="1328575" y="2104437"/>
            <a:ext cx="1203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8" name="Google Shape;258;p23"/>
          <p:cNvSpPr txBox="1"/>
          <p:nvPr>
            <p:ph idx="3" type="subTitle"/>
          </p:nvPr>
        </p:nvSpPr>
        <p:spPr>
          <a:xfrm>
            <a:off x="3023100" y="2104437"/>
            <a:ext cx="1203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9" name="Google Shape;259;p23"/>
          <p:cNvSpPr txBox="1"/>
          <p:nvPr>
            <p:ph idx="4" type="subTitle"/>
          </p:nvPr>
        </p:nvSpPr>
        <p:spPr>
          <a:xfrm>
            <a:off x="4701300" y="2104437"/>
            <a:ext cx="1203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0" name="Google Shape;260;p23"/>
          <p:cNvSpPr txBox="1"/>
          <p:nvPr>
            <p:ph idx="5" type="subTitle"/>
          </p:nvPr>
        </p:nvSpPr>
        <p:spPr>
          <a:xfrm>
            <a:off x="6387100" y="2104437"/>
            <a:ext cx="1203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1" name="Google Shape;261;p23"/>
          <p:cNvSpPr txBox="1"/>
          <p:nvPr>
            <p:ph idx="6" type="subTitle"/>
          </p:nvPr>
        </p:nvSpPr>
        <p:spPr>
          <a:xfrm>
            <a:off x="1328575" y="3812827"/>
            <a:ext cx="1203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2" name="Google Shape;262;p23"/>
          <p:cNvSpPr txBox="1"/>
          <p:nvPr>
            <p:ph idx="7" type="subTitle"/>
          </p:nvPr>
        </p:nvSpPr>
        <p:spPr>
          <a:xfrm>
            <a:off x="3023100" y="3812827"/>
            <a:ext cx="1203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3" name="Google Shape;263;p23"/>
          <p:cNvSpPr txBox="1"/>
          <p:nvPr>
            <p:ph idx="8" type="subTitle"/>
          </p:nvPr>
        </p:nvSpPr>
        <p:spPr>
          <a:xfrm>
            <a:off x="4701300" y="3812827"/>
            <a:ext cx="1203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4" name="Google Shape;264;p23"/>
          <p:cNvSpPr txBox="1"/>
          <p:nvPr>
            <p:ph idx="9" type="subTitle"/>
          </p:nvPr>
        </p:nvSpPr>
        <p:spPr>
          <a:xfrm>
            <a:off x="6387100" y="3812827"/>
            <a:ext cx="1203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65" name="Google Shape;265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G white ">
  <p:cSld name="SECTION_HEADER_1_1_1_1_1_1_1_1_1_1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58825" y="4589664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70" name="Google Shape;2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"/>
          <p:cNvSpPr txBox="1"/>
          <p:nvPr/>
        </p:nvSpPr>
        <p:spPr>
          <a:xfrm>
            <a:off x="3216856" y="324902"/>
            <a:ext cx="26499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600">
                <a:solidFill>
                  <a:srgbClr val="7A00DA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"</a:t>
            </a:r>
            <a:endParaRPr i="1" sz="9600">
              <a:solidFill>
                <a:srgbClr val="7A00DA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73" name="Google Shape;273;p24"/>
          <p:cNvSpPr txBox="1"/>
          <p:nvPr>
            <p:ph idx="2" type="subTitle"/>
          </p:nvPr>
        </p:nvSpPr>
        <p:spPr>
          <a:xfrm>
            <a:off x="1168500" y="1162450"/>
            <a:ext cx="6885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274" name="Google Shape;274;p24"/>
          <p:cNvSpPr txBox="1"/>
          <p:nvPr>
            <p:ph idx="3" type="subTitle"/>
          </p:nvPr>
        </p:nvSpPr>
        <p:spPr>
          <a:xfrm>
            <a:off x="2177550" y="3614475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75" name="Google Shape;275;p24"/>
          <p:cNvSpPr txBox="1"/>
          <p:nvPr>
            <p:ph idx="4" type="subTitle"/>
          </p:nvPr>
        </p:nvSpPr>
        <p:spPr>
          <a:xfrm>
            <a:off x="2177550" y="388395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G orange">
  <p:cSld name="SECTION_HEADER_1_1_1_1_1_1_1_1_1_1_1_1">
    <p:bg>
      <p:bgPr>
        <a:solidFill>
          <a:srgbClr val="FFB400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5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79" name="Google Shape;279;p25"/>
          <p:cNvPicPr preferRelativeResize="0"/>
          <p:nvPr/>
        </p:nvPicPr>
        <p:blipFill rotWithShape="1">
          <a:blip r:embed="rId3">
            <a:alphaModFix/>
          </a:blip>
          <a:srcRect b="0" l="79" r="79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5"/>
          <p:cNvSpPr txBox="1"/>
          <p:nvPr/>
        </p:nvSpPr>
        <p:spPr>
          <a:xfrm>
            <a:off x="3216856" y="324902"/>
            <a:ext cx="26499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600">
                <a:solidFill>
                  <a:srgbClr val="7A00DA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"</a:t>
            </a:r>
            <a:endParaRPr i="1" sz="9600">
              <a:solidFill>
                <a:srgbClr val="7A00DA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82" name="Google Shape;282;p25"/>
          <p:cNvSpPr txBox="1"/>
          <p:nvPr>
            <p:ph idx="2" type="subTitle"/>
          </p:nvPr>
        </p:nvSpPr>
        <p:spPr>
          <a:xfrm>
            <a:off x="1168500" y="1162450"/>
            <a:ext cx="6885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283" name="Google Shape;283;p25"/>
          <p:cNvSpPr txBox="1"/>
          <p:nvPr>
            <p:ph idx="3" type="subTitle"/>
          </p:nvPr>
        </p:nvSpPr>
        <p:spPr>
          <a:xfrm>
            <a:off x="2177550" y="3614475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Medium"/>
              <a:buNone/>
              <a:defRPr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Medium"/>
              <a:buNone/>
              <a:defRPr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Medium"/>
              <a:buNone/>
              <a:defRPr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Medium"/>
              <a:buNone/>
              <a:defRPr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Medium"/>
              <a:buNone/>
              <a:defRPr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Medium"/>
              <a:buNone/>
              <a:defRPr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Medium"/>
              <a:buNone/>
              <a:defRPr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Medium"/>
              <a:buNone/>
              <a:defRPr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Medium"/>
              <a:buNone/>
              <a:defRPr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84" name="Google Shape;284;p25"/>
          <p:cNvSpPr txBox="1"/>
          <p:nvPr>
            <p:ph idx="4" type="subTitle"/>
          </p:nvPr>
        </p:nvSpPr>
        <p:spPr>
          <a:xfrm>
            <a:off x="2177550" y="388395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G green">
  <p:cSld name="SECTION_HEADER_1_1_1_1_1_1_1_1_1_1_1_1_1">
    <p:bg>
      <p:bgPr>
        <a:solidFill>
          <a:srgbClr val="00A6A2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6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88" name="Google Shape;28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6"/>
          <p:cNvSpPr txBox="1"/>
          <p:nvPr/>
        </p:nvSpPr>
        <p:spPr>
          <a:xfrm>
            <a:off x="3216856" y="324902"/>
            <a:ext cx="26499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600">
                <a:solidFill>
                  <a:srgbClr val="00F1A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"</a:t>
            </a:r>
            <a:endParaRPr i="1" sz="9600">
              <a:solidFill>
                <a:srgbClr val="00F1A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91" name="Google Shape;291;p26"/>
          <p:cNvSpPr txBox="1"/>
          <p:nvPr>
            <p:ph idx="2" type="subTitle"/>
          </p:nvPr>
        </p:nvSpPr>
        <p:spPr>
          <a:xfrm>
            <a:off x="1168500" y="1162450"/>
            <a:ext cx="6885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292" name="Google Shape;292;p26"/>
          <p:cNvSpPr txBox="1"/>
          <p:nvPr>
            <p:ph idx="3" type="subTitle"/>
          </p:nvPr>
        </p:nvSpPr>
        <p:spPr>
          <a:xfrm>
            <a:off x="2177550" y="3614475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93" name="Google Shape;293;p26"/>
          <p:cNvSpPr txBox="1"/>
          <p:nvPr>
            <p:ph idx="4" type="subTitle"/>
          </p:nvPr>
        </p:nvSpPr>
        <p:spPr>
          <a:xfrm>
            <a:off x="2177550" y="388395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1600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G red">
  <p:cSld name="SECTION_HEADER_1_1_1_1_1_1_1_1_1_1_1_1_1_1">
    <p:bg>
      <p:bgPr>
        <a:solidFill>
          <a:srgbClr val="FF323C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7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97" name="Google Shape;29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7"/>
          <p:cNvSpPr txBox="1"/>
          <p:nvPr/>
        </p:nvSpPr>
        <p:spPr>
          <a:xfrm>
            <a:off x="3216856" y="324902"/>
            <a:ext cx="26499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600">
                <a:solidFill>
                  <a:srgbClr val="FFD6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"</a:t>
            </a:r>
            <a:endParaRPr i="1" sz="9600">
              <a:solidFill>
                <a:srgbClr val="FFD6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00" name="Google Shape;300;p27"/>
          <p:cNvSpPr txBox="1"/>
          <p:nvPr>
            <p:ph idx="2" type="subTitle"/>
          </p:nvPr>
        </p:nvSpPr>
        <p:spPr>
          <a:xfrm>
            <a:off x="1168500" y="1162450"/>
            <a:ext cx="6885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301" name="Google Shape;301;p27"/>
          <p:cNvSpPr txBox="1"/>
          <p:nvPr>
            <p:ph idx="3" type="subTitle"/>
          </p:nvPr>
        </p:nvSpPr>
        <p:spPr>
          <a:xfrm>
            <a:off x="2177550" y="3614475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02" name="Google Shape;302;p27"/>
          <p:cNvSpPr txBox="1"/>
          <p:nvPr>
            <p:ph idx="4" type="subTitle"/>
          </p:nvPr>
        </p:nvSpPr>
        <p:spPr>
          <a:xfrm>
            <a:off x="2177550" y="388395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G purple">
  <p:cSld name="SECTION_HEADER_1_1_1_1_1_1_1_1_1_1_1_1_1_1_1">
    <p:bg>
      <p:bgPr>
        <a:solidFill>
          <a:srgbClr val="7A00DA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06" name="Google Shape;30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8"/>
          <p:cNvSpPr txBox="1"/>
          <p:nvPr/>
        </p:nvSpPr>
        <p:spPr>
          <a:xfrm>
            <a:off x="3216856" y="324902"/>
            <a:ext cx="26499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600">
                <a:solidFill>
                  <a:srgbClr val="FFD6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"</a:t>
            </a:r>
            <a:endParaRPr i="1" sz="9600">
              <a:solidFill>
                <a:srgbClr val="FFD6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09" name="Google Shape;309;p28"/>
          <p:cNvSpPr txBox="1"/>
          <p:nvPr>
            <p:ph idx="2" type="subTitle"/>
          </p:nvPr>
        </p:nvSpPr>
        <p:spPr>
          <a:xfrm>
            <a:off x="1168500" y="1162450"/>
            <a:ext cx="6885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310" name="Google Shape;310;p28"/>
          <p:cNvSpPr txBox="1"/>
          <p:nvPr>
            <p:ph idx="3" type="subTitle"/>
          </p:nvPr>
        </p:nvSpPr>
        <p:spPr>
          <a:xfrm>
            <a:off x="2177550" y="3614475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1" name="Google Shape;311;p28"/>
          <p:cNvSpPr txBox="1"/>
          <p:nvPr>
            <p:ph idx="4" type="subTitle"/>
          </p:nvPr>
        </p:nvSpPr>
        <p:spPr>
          <a:xfrm>
            <a:off x="2177550" y="388395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G black">
  <p:cSld name="SECTION_HEADER_1_1_1_1_1_1_1_1_1_1_1_1_1_1_1_1">
    <p:bg>
      <p:bgPr>
        <a:solidFill>
          <a:srgbClr val="000000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9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15" name="Google Shape;31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9"/>
          <p:cNvSpPr txBox="1"/>
          <p:nvPr/>
        </p:nvSpPr>
        <p:spPr>
          <a:xfrm>
            <a:off x="3216856" y="324902"/>
            <a:ext cx="26499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600">
                <a:solidFill>
                  <a:srgbClr val="FFD6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"</a:t>
            </a:r>
            <a:endParaRPr i="1" sz="9600">
              <a:solidFill>
                <a:srgbClr val="FFD6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18" name="Google Shape;318;p29"/>
          <p:cNvSpPr txBox="1"/>
          <p:nvPr>
            <p:ph idx="2" type="subTitle"/>
          </p:nvPr>
        </p:nvSpPr>
        <p:spPr>
          <a:xfrm>
            <a:off x="1168500" y="1162450"/>
            <a:ext cx="6885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319" name="Google Shape;319;p29"/>
          <p:cNvSpPr txBox="1"/>
          <p:nvPr>
            <p:ph idx="3" type="subTitle"/>
          </p:nvPr>
        </p:nvSpPr>
        <p:spPr>
          <a:xfrm>
            <a:off x="2177550" y="3614475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20" name="Google Shape;320;p29"/>
          <p:cNvSpPr txBox="1"/>
          <p:nvPr>
            <p:ph idx="4" type="subTitle"/>
          </p:nvPr>
        </p:nvSpPr>
        <p:spPr>
          <a:xfrm>
            <a:off x="2177550" y="388395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Highlight number - Green">
  <p:cSld name="SECTION_HEADER_1_1_1_1_1_1_1_1_1_1_1_1_1_1_1_1_1">
    <p:bg>
      <p:bgPr>
        <a:solidFill>
          <a:srgbClr val="FFFFF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0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24" name="Google Shape;32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910" y="1641450"/>
            <a:ext cx="7553676" cy="2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0"/>
          <p:cNvSpPr txBox="1"/>
          <p:nvPr>
            <p:ph idx="2" type="subTitle"/>
          </p:nvPr>
        </p:nvSpPr>
        <p:spPr>
          <a:xfrm>
            <a:off x="961100" y="879958"/>
            <a:ext cx="7446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28" name="Google Shape;328;p30"/>
          <p:cNvSpPr txBox="1"/>
          <p:nvPr>
            <p:ph idx="3" type="subTitle"/>
          </p:nvPr>
        </p:nvSpPr>
        <p:spPr>
          <a:xfrm>
            <a:off x="1041988" y="2644391"/>
            <a:ext cx="206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29" name="Google Shape;329;p30"/>
          <p:cNvSpPr txBox="1"/>
          <p:nvPr>
            <p:ph idx="4" type="subTitle"/>
          </p:nvPr>
        </p:nvSpPr>
        <p:spPr>
          <a:xfrm>
            <a:off x="3700725" y="1816954"/>
            <a:ext cx="36597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Cover - Green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761800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subTitle"/>
          </p:nvPr>
        </p:nvSpPr>
        <p:spPr>
          <a:xfrm>
            <a:off x="761800" y="1601775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637425" y="2240300"/>
            <a:ext cx="49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 Black"/>
              <a:buNone/>
              <a:defRPr sz="4700">
                <a:solidFill>
                  <a:srgbClr val="00A6A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Highlight number - Red">
  <p:cSld name="SECTION_HEADER_1_1_1_1_1_1_1_1_1_1_1_1_1_1_1_1_2"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1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33" name="Google Shape;33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910" y="1641450"/>
            <a:ext cx="7553676" cy="2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1"/>
          <p:cNvSpPr txBox="1"/>
          <p:nvPr>
            <p:ph idx="2" type="subTitle"/>
          </p:nvPr>
        </p:nvSpPr>
        <p:spPr>
          <a:xfrm>
            <a:off x="961100" y="879958"/>
            <a:ext cx="7446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37" name="Google Shape;337;p31"/>
          <p:cNvSpPr txBox="1"/>
          <p:nvPr>
            <p:ph idx="3" type="subTitle"/>
          </p:nvPr>
        </p:nvSpPr>
        <p:spPr>
          <a:xfrm>
            <a:off x="1041988" y="2644391"/>
            <a:ext cx="206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38" name="Google Shape;338;p31"/>
          <p:cNvSpPr txBox="1"/>
          <p:nvPr>
            <p:ph idx="4" type="subTitle"/>
          </p:nvPr>
        </p:nvSpPr>
        <p:spPr>
          <a:xfrm>
            <a:off x="3700725" y="1816954"/>
            <a:ext cx="36597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Highlight number - Purple">
  <p:cSld name="SECTION_HEADER_1_1_1_1_1_1_1_1_1_1_1_1_1_1_1_1_1_1"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2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42" name="Google Shape;34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910" y="1641450"/>
            <a:ext cx="7553676" cy="2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2"/>
          <p:cNvSpPr txBox="1"/>
          <p:nvPr>
            <p:ph idx="2" type="subTitle"/>
          </p:nvPr>
        </p:nvSpPr>
        <p:spPr>
          <a:xfrm>
            <a:off x="961100" y="879958"/>
            <a:ext cx="7446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46" name="Google Shape;346;p32"/>
          <p:cNvSpPr txBox="1"/>
          <p:nvPr>
            <p:ph idx="3" type="subTitle"/>
          </p:nvPr>
        </p:nvSpPr>
        <p:spPr>
          <a:xfrm>
            <a:off x="1041988" y="2644391"/>
            <a:ext cx="206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47" name="Google Shape;347;p32"/>
          <p:cNvSpPr txBox="1"/>
          <p:nvPr>
            <p:ph idx="4" type="subTitle"/>
          </p:nvPr>
        </p:nvSpPr>
        <p:spPr>
          <a:xfrm>
            <a:off x="3700725" y="1816954"/>
            <a:ext cx="36597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Highlight number - Blue">
  <p:cSld name="SECTION_HEADER_1_1_1_1_1_1_1_1_1_1_1_1_1_1_1_1_1_1_1">
    <p:bg>
      <p:bgPr>
        <a:solidFill>
          <a:srgbClr val="FFFFF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3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51" name="Google Shape;35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910" y="1641450"/>
            <a:ext cx="7553676" cy="2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3"/>
          <p:cNvSpPr txBox="1"/>
          <p:nvPr>
            <p:ph idx="2" type="subTitle"/>
          </p:nvPr>
        </p:nvSpPr>
        <p:spPr>
          <a:xfrm>
            <a:off x="961100" y="879958"/>
            <a:ext cx="7446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55" name="Google Shape;355;p33"/>
          <p:cNvSpPr txBox="1"/>
          <p:nvPr>
            <p:ph idx="3" type="subTitle"/>
          </p:nvPr>
        </p:nvSpPr>
        <p:spPr>
          <a:xfrm>
            <a:off x="1041988" y="2644391"/>
            <a:ext cx="206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56" name="Google Shape;356;p33"/>
          <p:cNvSpPr txBox="1"/>
          <p:nvPr>
            <p:ph idx="4" type="subTitle"/>
          </p:nvPr>
        </p:nvSpPr>
        <p:spPr>
          <a:xfrm>
            <a:off x="3700725" y="1816954"/>
            <a:ext cx="36597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left + text">
  <p:cSld name="SECTION_HEADER_1_1_1_1_1_1_1_1_1_1_1_1_1_1_1_1_1_1_1_1_1_1_1">
    <p:bg>
      <p:bgPr>
        <a:solidFill>
          <a:srgbClr val="FFFFFF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/>
          <p:nvPr/>
        </p:nvSpPr>
        <p:spPr>
          <a:xfrm>
            <a:off x="4727725" y="0"/>
            <a:ext cx="2700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30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5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4"/>
          <p:cNvSpPr txBox="1"/>
          <p:nvPr>
            <p:ph idx="1" type="subTitle"/>
          </p:nvPr>
        </p:nvSpPr>
        <p:spPr>
          <a:xfrm>
            <a:off x="3961200" y="879950"/>
            <a:ext cx="4841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366" name="Google Shape;36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4"/>
          <p:cNvSpPr txBox="1"/>
          <p:nvPr>
            <p:ph idx="2" type="subTitle"/>
          </p:nvPr>
        </p:nvSpPr>
        <p:spPr>
          <a:xfrm>
            <a:off x="3973925" y="1588350"/>
            <a:ext cx="44601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8" name="Google Shape;368;p34"/>
          <p:cNvSpPr txBox="1"/>
          <p:nvPr>
            <p:ph idx="3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right + text">
  <p:cSld name="SECTION_HEADER_1_1_1_1_1_1_1_1_1_1_1_1_1_1_1_1_1_1_1_1_1_1_1_2">
    <p:bg>
      <p:bgPr>
        <a:solidFill>
          <a:srgbClr val="FFFFF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5"/>
          <p:cNvPicPr preferRelativeResize="0"/>
          <p:nvPr/>
        </p:nvPicPr>
        <p:blipFill rotWithShape="1">
          <a:blip r:embed="rId2">
            <a:alphaModFix/>
          </a:blip>
          <a:srcRect b="0" l="-2916" r="25553" t="901"/>
          <a:stretch/>
        </p:blipFill>
        <p:spPr>
          <a:xfrm>
            <a:off x="3090176" y="-8500"/>
            <a:ext cx="6067699" cy="51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 rotWithShape="1">
          <a:blip r:embed="rId3">
            <a:alphaModFix/>
          </a:blip>
          <a:srcRect b="0" l="11548" r="12871" t="0"/>
          <a:stretch/>
        </p:blipFill>
        <p:spPr>
          <a:xfrm flipH="1">
            <a:off x="0" y="-8975"/>
            <a:ext cx="6965525" cy="51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5"/>
          <p:cNvSpPr txBox="1"/>
          <p:nvPr>
            <p:ph idx="1" type="subTitle"/>
          </p:nvPr>
        </p:nvSpPr>
        <p:spPr>
          <a:xfrm>
            <a:off x="955550" y="879950"/>
            <a:ext cx="31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376" name="Google Shape;37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5"/>
          <p:cNvSpPr txBox="1"/>
          <p:nvPr>
            <p:ph idx="2" type="subTitle"/>
          </p:nvPr>
        </p:nvSpPr>
        <p:spPr>
          <a:xfrm>
            <a:off x="964459" y="1588350"/>
            <a:ext cx="31224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78" name="Google Shape;37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5"/>
          <p:cNvSpPr txBox="1"/>
          <p:nvPr>
            <p:ph idx="3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s -01">
  <p:cSld name="SECTION_HEADER_1_1_1_1_1_1_1_1_1_1_1_1_1_1_1_1_1_1_1_1_1_1_1_2_1">
    <p:bg>
      <p:bgPr>
        <a:solidFill>
          <a:srgbClr val="FFFFFF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00675" y="879950"/>
            <a:ext cx="1515049" cy="328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486" y="0"/>
            <a:ext cx="426751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6"/>
          <p:cNvSpPr txBox="1"/>
          <p:nvPr>
            <p:ph idx="1" type="subTitle"/>
          </p:nvPr>
        </p:nvSpPr>
        <p:spPr>
          <a:xfrm>
            <a:off x="955550" y="879950"/>
            <a:ext cx="31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387" name="Google Shape;38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6"/>
          <p:cNvSpPr txBox="1"/>
          <p:nvPr>
            <p:ph idx="2" type="subTitle"/>
          </p:nvPr>
        </p:nvSpPr>
        <p:spPr>
          <a:xfrm>
            <a:off x="964459" y="2060125"/>
            <a:ext cx="31224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89" name="Google Shape;38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6"/>
          <p:cNvSpPr txBox="1"/>
          <p:nvPr>
            <p:ph idx="3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s -02">
  <p:cSld name="SECTION_HEADER_1_1_1_1_1_1_1_1_1_1_1_1_1_1_1_1_1_1_1_1_1_1_1_2_1_1"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/>
          <p:nvPr>
            <p:ph idx="1" type="subTitle"/>
          </p:nvPr>
        </p:nvSpPr>
        <p:spPr>
          <a:xfrm>
            <a:off x="955550" y="879950"/>
            <a:ext cx="31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393" name="Google Shape;39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7"/>
          <p:cNvSpPr txBox="1"/>
          <p:nvPr>
            <p:ph idx="2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95" name="Google Shape;39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7"/>
          <p:cNvSpPr txBox="1"/>
          <p:nvPr>
            <p:ph idx="3" type="subTitle"/>
          </p:nvPr>
        </p:nvSpPr>
        <p:spPr>
          <a:xfrm>
            <a:off x="964459" y="2060125"/>
            <a:ext cx="31224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s -03">
  <p:cSld name="SECTION_HEADER_1_1_1_1_1_1_1_1_1_1_1_1_1_1_1_1_1_1_1_1_1_1_1_2_1_1_1">
    <p:bg>
      <p:bgPr>
        <a:solidFill>
          <a:srgbClr val="FFFFFF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49225" y="0"/>
            <a:ext cx="75947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8"/>
          <p:cNvSpPr txBox="1"/>
          <p:nvPr>
            <p:ph idx="1" type="subTitle"/>
          </p:nvPr>
        </p:nvSpPr>
        <p:spPr>
          <a:xfrm>
            <a:off x="955550" y="879950"/>
            <a:ext cx="2428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400" name="Google Shape;4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 txBox="1"/>
          <p:nvPr>
            <p:ph idx="2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02" name="Google Shape;40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8"/>
          <p:cNvSpPr txBox="1"/>
          <p:nvPr>
            <p:ph idx="3" type="subTitle"/>
          </p:nvPr>
        </p:nvSpPr>
        <p:spPr>
          <a:xfrm>
            <a:off x="964450" y="2060125"/>
            <a:ext cx="24282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right mask + text">
  <p:cSld name="SECTION_HEADER_1_1_1_1_1_1_1_1_1_1_1_1_1_1_1_1_1_1_1_1_1_1_1_1">
    <p:bg>
      <p:bgPr>
        <a:solidFill>
          <a:srgbClr val="FFFFFF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9"/>
          <p:cNvSpPr/>
          <p:nvPr/>
        </p:nvSpPr>
        <p:spPr>
          <a:xfrm>
            <a:off x="4727725" y="0"/>
            <a:ext cx="2700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9"/>
          <p:cNvSpPr txBox="1"/>
          <p:nvPr>
            <p:ph idx="1" type="subTitle"/>
          </p:nvPr>
        </p:nvSpPr>
        <p:spPr>
          <a:xfrm>
            <a:off x="3961200" y="879950"/>
            <a:ext cx="4841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411" name="Google Shape;41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9"/>
          <p:cNvSpPr txBox="1"/>
          <p:nvPr>
            <p:ph idx="2" type="subTitle"/>
          </p:nvPr>
        </p:nvSpPr>
        <p:spPr>
          <a:xfrm>
            <a:off x="3973925" y="1588350"/>
            <a:ext cx="44601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3" name="Google Shape;413;p39"/>
          <p:cNvSpPr txBox="1"/>
          <p:nvPr>
            <p:ph idx="3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 - Centered title">
  <p:cSld name="SECTION_HEADER_1_1_1_1_1_1_1_1_1_1_1_1_1_1_1_1_1_1_1_1_1_1_1_1_1">
    <p:bg>
      <p:bgPr>
        <a:solidFill>
          <a:srgbClr val="FFFFFF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0"/>
          <p:cNvSpPr/>
          <p:nvPr/>
        </p:nvSpPr>
        <p:spPr>
          <a:xfrm>
            <a:off x="4727725" y="0"/>
            <a:ext cx="2700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0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2" name="Google Shape;422;p40"/>
          <p:cNvSpPr txBox="1"/>
          <p:nvPr>
            <p:ph idx="2" type="subTitle"/>
          </p:nvPr>
        </p:nvSpPr>
        <p:spPr>
          <a:xfrm>
            <a:off x="747600" y="685925"/>
            <a:ext cx="7636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Black"/>
              <a:buNone/>
              <a:defRPr sz="3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Cover - Red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761800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761800" y="1601775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637425" y="2240300"/>
            <a:ext cx="49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C313C"/>
              </a:buClr>
              <a:buSzPts val="4700"/>
              <a:buFont typeface="Roboto Black"/>
              <a:buNone/>
              <a:defRPr sz="4700">
                <a:solidFill>
                  <a:srgbClr val="EC313C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C313C"/>
              </a:buClr>
              <a:buSzPts val="4700"/>
              <a:buFont typeface="Roboto Black"/>
              <a:buNone/>
              <a:defRPr sz="4700">
                <a:solidFill>
                  <a:srgbClr val="EC313C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C313C"/>
              </a:buClr>
              <a:buSzPts val="4700"/>
              <a:buFont typeface="Roboto Black"/>
              <a:buNone/>
              <a:defRPr sz="4700">
                <a:solidFill>
                  <a:srgbClr val="EC313C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C313C"/>
              </a:buClr>
              <a:buSzPts val="4700"/>
              <a:buFont typeface="Roboto Black"/>
              <a:buNone/>
              <a:defRPr sz="4700">
                <a:solidFill>
                  <a:srgbClr val="EC313C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C313C"/>
              </a:buClr>
              <a:buSzPts val="4700"/>
              <a:buFont typeface="Roboto Black"/>
              <a:buNone/>
              <a:defRPr sz="4700">
                <a:solidFill>
                  <a:srgbClr val="EC313C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C313C"/>
              </a:buClr>
              <a:buSzPts val="4700"/>
              <a:buFont typeface="Roboto Black"/>
              <a:buNone/>
              <a:defRPr sz="4700">
                <a:solidFill>
                  <a:srgbClr val="EC313C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C313C"/>
              </a:buClr>
              <a:buSzPts val="4700"/>
              <a:buFont typeface="Roboto Black"/>
              <a:buNone/>
              <a:defRPr sz="4700">
                <a:solidFill>
                  <a:srgbClr val="EC313C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C313C"/>
              </a:buClr>
              <a:buSzPts val="4700"/>
              <a:buFont typeface="Roboto Black"/>
              <a:buNone/>
              <a:defRPr sz="4700">
                <a:solidFill>
                  <a:srgbClr val="EC313C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C313C"/>
              </a:buClr>
              <a:buSzPts val="4700"/>
              <a:buFont typeface="Roboto Black"/>
              <a:buNone/>
              <a:defRPr sz="4700">
                <a:solidFill>
                  <a:srgbClr val="EC313C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25" name="Google Shape;2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3 rows">
  <p:cSld name="SECTION_HEADER_1_1_1_1_1_1_1_1_1_1_1_1_1_1_1_1_1_1_1_1_1_1_1_1_1_1">
    <p:bg>
      <p:bgPr>
        <a:solidFill>
          <a:srgbClr val="FFFFFF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1"/>
          <p:cNvSpPr/>
          <p:nvPr/>
        </p:nvSpPr>
        <p:spPr>
          <a:xfrm>
            <a:off x="4727725" y="0"/>
            <a:ext cx="2700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1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1" name="Google Shape;431;p41"/>
          <p:cNvSpPr txBox="1"/>
          <p:nvPr>
            <p:ph idx="2" type="subTitle"/>
          </p:nvPr>
        </p:nvSpPr>
        <p:spPr>
          <a:xfrm>
            <a:off x="960975" y="685923"/>
            <a:ext cx="7422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Black"/>
              <a:buNone/>
              <a:defRPr sz="3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32" name="Google Shape;432;p41"/>
          <p:cNvSpPr/>
          <p:nvPr/>
        </p:nvSpPr>
        <p:spPr>
          <a:xfrm>
            <a:off x="3416900" y="1562000"/>
            <a:ext cx="4967100" cy="867900"/>
          </a:xfrm>
          <a:prstGeom prst="roundRect">
            <a:avLst>
              <a:gd fmla="val 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3" name="Google Shape;433;p41"/>
          <p:cNvSpPr/>
          <p:nvPr/>
        </p:nvSpPr>
        <p:spPr>
          <a:xfrm rot="-2700000">
            <a:off x="3265646" y="1882247"/>
            <a:ext cx="227406" cy="2274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 rotWithShape="1">
          <a:blip r:embed="rId5">
            <a:alphaModFix/>
          </a:blip>
          <a:srcRect b="0" l="23562" r="13937" t="0"/>
          <a:stretch/>
        </p:blipFill>
        <p:spPr>
          <a:xfrm>
            <a:off x="1262050" y="1562000"/>
            <a:ext cx="2082450" cy="8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/>
          <p:nvPr/>
        </p:nvSpPr>
        <p:spPr>
          <a:xfrm>
            <a:off x="763253" y="1560124"/>
            <a:ext cx="867900" cy="867900"/>
          </a:xfrm>
          <a:prstGeom prst="ellipse">
            <a:avLst/>
          </a:prstGeom>
          <a:solidFill>
            <a:srgbClr val="FFB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1"/>
          <p:cNvPicPr preferRelativeResize="0"/>
          <p:nvPr/>
        </p:nvPicPr>
        <p:blipFill rotWithShape="1">
          <a:blip r:embed="rId5">
            <a:alphaModFix/>
          </a:blip>
          <a:srcRect b="0" l="0" r="67273" t="0"/>
          <a:stretch/>
        </p:blipFill>
        <p:spPr>
          <a:xfrm>
            <a:off x="747600" y="1562000"/>
            <a:ext cx="1090450" cy="8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1"/>
          <p:cNvSpPr/>
          <p:nvPr/>
        </p:nvSpPr>
        <p:spPr>
          <a:xfrm rot="-2700000">
            <a:off x="3264101" y="1915128"/>
            <a:ext cx="161645" cy="161645"/>
          </a:xfrm>
          <a:prstGeom prst="rect">
            <a:avLst/>
          </a:prstGeom>
          <a:solidFill>
            <a:srgbClr val="FFB4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1"/>
          <p:cNvSpPr/>
          <p:nvPr/>
        </p:nvSpPr>
        <p:spPr>
          <a:xfrm>
            <a:off x="3416900" y="2505800"/>
            <a:ext cx="4967100" cy="867900"/>
          </a:xfrm>
          <a:prstGeom prst="roundRect">
            <a:avLst>
              <a:gd fmla="val 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9" name="Google Shape;439;p41"/>
          <p:cNvSpPr/>
          <p:nvPr/>
        </p:nvSpPr>
        <p:spPr>
          <a:xfrm rot="-2700000">
            <a:off x="3265646" y="2826047"/>
            <a:ext cx="227406" cy="2274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41"/>
          <p:cNvPicPr preferRelativeResize="0"/>
          <p:nvPr/>
        </p:nvPicPr>
        <p:blipFill rotWithShape="1">
          <a:blip r:embed="rId6">
            <a:alphaModFix/>
          </a:blip>
          <a:srcRect b="0" l="18750" r="18749" t="0"/>
          <a:stretch/>
        </p:blipFill>
        <p:spPr>
          <a:xfrm>
            <a:off x="1262050" y="2505800"/>
            <a:ext cx="2082450" cy="8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1"/>
          <p:cNvSpPr/>
          <p:nvPr/>
        </p:nvSpPr>
        <p:spPr>
          <a:xfrm>
            <a:off x="763253" y="2503924"/>
            <a:ext cx="867900" cy="867900"/>
          </a:xfrm>
          <a:prstGeom prst="ellipse">
            <a:avLst/>
          </a:prstGeom>
          <a:solidFill>
            <a:srgbClr val="FFB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41"/>
          <p:cNvPicPr preferRelativeResize="0"/>
          <p:nvPr/>
        </p:nvPicPr>
        <p:blipFill rotWithShape="1">
          <a:blip r:embed="rId6">
            <a:alphaModFix/>
          </a:blip>
          <a:srcRect b="0" l="0" r="67273" t="0"/>
          <a:stretch/>
        </p:blipFill>
        <p:spPr>
          <a:xfrm>
            <a:off x="747600" y="2505800"/>
            <a:ext cx="1090450" cy="8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1"/>
          <p:cNvSpPr/>
          <p:nvPr/>
        </p:nvSpPr>
        <p:spPr>
          <a:xfrm rot="-2700000">
            <a:off x="3264101" y="2858928"/>
            <a:ext cx="161645" cy="161645"/>
          </a:xfrm>
          <a:prstGeom prst="rect">
            <a:avLst/>
          </a:prstGeom>
          <a:solidFill>
            <a:srgbClr val="FF000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1"/>
          <p:cNvSpPr/>
          <p:nvPr/>
        </p:nvSpPr>
        <p:spPr>
          <a:xfrm>
            <a:off x="3416900" y="3449600"/>
            <a:ext cx="4967100" cy="867900"/>
          </a:xfrm>
          <a:prstGeom prst="roundRect">
            <a:avLst>
              <a:gd fmla="val 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5" name="Google Shape;445;p41"/>
          <p:cNvSpPr/>
          <p:nvPr/>
        </p:nvSpPr>
        <p:spPr>
          <a:xfrm rot="-2700000">
            <a:off x="3265646" y="3769847"/>
            <a:ext cx="227406" cy="2274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41"/>
          <p:cNvPicPr preferRelativeResize="0"/>
          <p:nvPr/>
        </p:nvPicPr>
        <p:blipFill rotWithShape="1">
          <a:blip r:embed="rId7">
            <a:alphaModFix/>
          </a:blip>
          <a:srcRect b="0" l="18750" r="18749" t="0"/>
          <a:stretch/>
        </p:blipFill>
        <p:spPr>
          <a:xfrm>
            <a:off x="1262050" y="3449600"/>
            <a:ext cx="2082450" cy="8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1"/>
          <p:cNvSpPr/>
          <p:nvPr/>
        </p:nvSpPr>
        <p:spPr>
          <a:xfrm rot="-2700000">
            <a:off x="3264101" y="3802728"/>
            <a:ext cx="161645" cy="161645"/>
          </a:xfrm>
          <a:prstGeom prst="rect">
            <a:avLst/>
          </a:prstGeom>
          <a:solidFill>
            <a:srgbClr val="008E8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41"/>
          <p:cNvPicPr preferRelativeResize="0"/>
          <p:nvPr/>
        </p:nvPicPr>
        <p:blipFill rotWithShape="1">
          <a:blip r:embed="rId7">
            <a:alphaModFix/>
          </a:blip>
          <a:srcRect b="0" l="0" r="67273" t="0"/>
          <a:stretch/>
        </p:blipFill>
        <p:spPr>
          <a:xfrm>
            <a:off x="747600" y="3449600"/>
            <a:ext cx="1090450" cy="8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1"/>
          <p:cNvSpPr txBox="1"/>
          <p:nvPr>
            <p:ph idx="3" type="subTitle"/>
          </p:nvPr>
        </p:nvSpPr>
        <p:spPr>
          <a:xfrm>
            <a:off x="3622700" y="1786075"/>
            <a:ext cx="4557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0" name="Google Shape;450;p41"/>
          <p:cNvSpPr txBox="1"/>
          <p:nvPr>
            <p:ph idx="4" type="subTitle"/>
          </p:nvPr>
        </p:nvSpPr>
        <p:spPr>
          <a:xfrm>
            <a:off x="1048775" y="1786075"/>
            <a:ext cx="212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51" name="Google Shape;451;p41"/>
          <p:cNvSpPr txBox="1"/>
          <p:nvPr>
            <p:ph idx="5" type="subTitle"/>
          </p:nvPr>
        </p:nvSpPr>
        <p:spPr>
          <a:xfrm>
            <a:off x="3622700" y="2749130"/>
            <a:ext cx="4557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2" name="Google Shape;452;p41"/>
          <p:cNvSpPr txBox="1"/>
          <p:nvPr>
            <p:ph idx="6" type="subTitle"/>
          </p:nvPr>
        </p:nvSpPr>
        <p:spPr>
          <a:xfrm>
            <a:off x="1048775" y="2749134"/>
            <a:ext cx="212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53" name="Google Shape;453;p41"/>
          <p:cNvSpPr txBox="1"/>
          <p:nvPr>
            <p:ph idx="7" type="subTitle"/>
          </p:nvPr>
        </p:nvSpPr>
        <p:spPr>
          <a:xfrm>
            <a:off x="3622700" y="3683152"/>
            <a:ext cx="4557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4" name="Google Shape;454;p41"/>
          <p:cNvSpPr txBox="1"/>
          <p:nvPr>
            <p:ph idx="8" type="subTitle"/>
          </p:nvPr>
        </p:nvSpPr>
        <p:spPr>
          <a:xfrm>
            <a:off x="1048775" y="3683159"/>
            <a:ext cx="2126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3 columns">
  <p:cSld name="SECTION_HEADER_1_1_1_1_1_1_1_1_1_1_1_1_1_1_1_1_1_1_1_1_1_1_1_1_1_1_1">
    <p:bg>
      <p:bgPr>
        <a:solidFill>
          <a:srgbClr val="FFFFFF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2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2" name="Google Shape;462;p42"/>
          <p:cNvSpPr txBox="1"/>
          <p:nvPr>
            <p:ph idx="2" type="subTitle"/>
          </p:nvPr>
        </p:nvSpPr>
        <p:spPr>
          <a:xfrm>
            <a:off x="960975" y="685923"/>
            <a:ext cx="7422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Black"/>
              <a:buNone/>
              <a:defRPr sz="3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grpSp>
        <p:nvGrpSpPr>
          <p:cNvPr id="463" name="Google Shape;463;p42"/>
          <p:cNvGrpSpPr/>
          <p:nvPr/>
        </p:nvGrpSpPr>
        <p:grpSpPr>
          <a:xfrm>
            <a:off x="3332625" y="1431025"/>
            <a:ext cx="2489700" cy="435825"/>
            <a:chOff x="3332625" y="1507225"/>
            <a:chExt cx="2489700" cy="435825"/>
          </a:xfrm>
        </p:grpSpPr>
        <p:pic>
          <p:nvPicPr>
            <p:cNvPr id="464" name="Google Shape;464;p42"/>
            <p:cNvPicPr preferRelativeResize="0"/>
            <p:nvPr/>
          </p:nvPicPr>
          <p:blipFill rotWithShape="1">
            <a:blip r:embed="rId5">
              <a:alphaModFix/>
            </a:blip>
            <a:srcRect b="0" l="13149" r="0" t="0"/>
            <a:stretch/>
          </p:blipFill>
          <p:spPr>
            <a:xfrm>
              <a:off x="3332625" y="1507225"/>
              <a:ext cx="1453201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42"/>
            <p:cNvPicPr preferRelativeResize="0"/>
            <p:nvPr/>
          </p:nvPicPr>
          <p:blipFill rotWithShape="1">
            <a:blip r:embed="rId5">
              <a:alphaModFix/>
            </a:blip>
            <a:srcRect b="0" l="0" r="7054" t="0"/>
            <a:stretch/>
          </p:blipFill>
          <p:spPr>
            <a:xfrm>
              <a:off x="4267249" y="1507225"/>
              <a:ext cx="1555076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67301" y="1507225"/>
              <a:ext cx="1673175" cy="435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" name="Google Shape;467;p42"/>
          <p:cNvSpPr/>
          <p:nvPr/>
        </p:nvSpPr>
        <p:spPr>
          <a:xfrm>
            <a:off x="760201" y="1918050"/>
            <a:ext cx="2489700" cy="2473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2"/>
          <p:cNvSpPr/>
          <p:nvPr/>
        </p:nvSpPr>
        <p:spPr>
          <a:xfrm>
            <a:off x="3332625" y="1918050"/>
            <a:ext cx="2489700" cy="2473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2"/>
          <p:cNvSpPr/>
          <p:nvPr/>
        </p:nvSpPr>
        <p:spPr>
          <a:xfrm>
            <a:off x="5905050" y="1918050"/>
            <a:ext cx="2479200" cy="2473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" name="Google Shape;470;p42"/>
          <p:cNvGrpSpPr/>
          <p:nvPr/>
        </p:nvGrpSpPr>
        <p:grpSpPr>
          <a:xfrm>
            <a:off x="760194" y="1431025"/>
            <a:ext cx="2489707" cy="435825"/>
            <a:chOff x="760194" y="1507225"/>
            <a:chExt cx="2489707" cy="435825"/>
          </a:xfrm>
        </p:grpSpPr>
        <p:pic>
          <p:nvPicPr>
            <p:cNvPr id="471" name="Google Shape;471;p42"/>
            <p:cNvPicPr preferRelativeResize="0"/>
            <p:nvPr/>
          </p:nvPicPr>
          <p:blipFill rotWithShape="1">
            <a:blip r:embed="rId6">
              <a:alphaModFix/>
            </a:blip>
            <a:srcRect b="0" l="13805" r="-2246" t="0"/>
            <a:stretch/>
          </p:blipFill>
          <p:spPr>
            <a:xfrm>
              <a:off x="760194" y="1507225"/>
              <a:ext cx="1479650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42"/>
            <p:cNvPicPr preferRelativeResize="0"/>
            <p:nvPr/>
          </p:nvPicPr>
          <p:blipFill rotWithShape="1">
            <a:blip r:embed="rId6">
              <a:alphaModFix/>
            </a:blip>
            <a:srcRect b="0" l="6193" r="2314" t="0"/>
            <a:stretch/>
          </p:blipFill>
          <p:spPr>
            <a:xfrm>
              <a:off x="1389050" y="1507225"/>
              <a:ext cx="1530725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42"/>
            <p:cNvPicPr preferRelativeResize="0"/>
            <p:nvPr/>
          </p:nvPicPr>
          <p:blipFill rotWithShape="1">
            <a:blip r:embed="rId6">
              <a:alphaModFix/>
            </a:blip>
            <a:srcRect b="0" l="9250" r="2308" t="0"/>
            <a:stretch/>
          </p:blipFill>
          <p:spPr>
            <a:xfrm>
              <a:off x="1770250" y="1507225"/>
              <a:ext cx="1479650" cy="435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42"/>
          <p:cNvGrpSpPr/>
          <p:nvPr/>
        </p:nvGrpSpPr>
        <p:grpSpPr>
          <a:xfrm>
            <a:off x="5905050" y="1431025"/>
            <a:ext cx="2479200" cy="435825"/>
            <a:chOff x="5905050" y="1507225"/>
            <a:chExt cx="2479200" cy="435825"/>
          </a:xfrm>
        </p:grpSpPr>
        <p:pic>
          <p:nvPicPr>
            <p:cNvPr id="475" name="Google Shape;475;p42"/>
            <p:cNvPicPr preferRelativeResize="0"/>
            <p:nvPr/>
          </p:nvPicPr>
          <p:blipFill rotWithShape="1">
            <a:blip r:embed="rId7">
              <a:alphaModFix/>
            </a:blip>
            <a:srcRect b="0" l="10031" r="0" t="0"/>
            <a:stretch/>
          </p:blipFill>
          <p:spPr>
            <a:xfrm rot="10800000">
              <a:off x="6580001" y="1507225"/>
              <a:ext cx="1505275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42"/>
            <p:cNvPicPr preferRelativeResize="0"/>
            <p:nvPr/>
          </p:nvPicPr>
          <p:blipFill rotWithShape="1">
            <a:blip r:embed="rId7">
              <a:alphaModFix/>
            </a:blip>
            <a:srcRect b="0" l="28243" r="0" t="0"/>
            <a:stretch/>
          </p:blipFill>
          <p:spPr>
            <a:xfrm rot="10800000">
              <a:off x="5905050" y="1507225"/>
              <a:ext cx="1200625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42"/>
            <p:cNvPicPr preferRelativeResize="0"/>
            <p:nvPr/>
          </p:nvPicPr>
          <p:blipFill rotWithShape="1">
            <a:blip r:embed="rId7">
              <a:alphaModFix/>
            </a:blip>
            <a:srcRect b="0" l="10030" r="31138" t="0"/>
            <a:stretch/>
          </p:blipFill>
          <p:spPr>
            <a:xfrm rot="10800000">
              <a:off x="7399925" y="1507225"/>
              <a:ext cx="984325" cy="435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42"/>
          <p:cNvSpPr txBox="1"/>
          <p:nvPr/>
        </p:nvSpPr>
        <p:spPr>
          <a:xfrm>
            <a:off x="833375" y="2128425"/>
            <a:ext cx="2318100" cy="21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None/>
            </a:pPr>
            <a:r>
              <a:t/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42"/>
          <p:cNvSpPr txBox="1"/>
          <p:nvPr>
            <p:ph idx="3" type="subTitle"/>
          </p:nvPr>
        </p:nvSpPr>
        <p:spPr>
          <a:xfrm>
            <a:off x="903925" y="2128425"/>
            <a:ext cx="21771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0" name="Google Shape;480;p42"/>
          <p:cNvSpPr txBox="1"/>
          <p:nvPr>
            <p:ph idx="4" type="subTitle"/>
          </p:nvPr>
        </p:nvSpPr>
        <p:spPr>
          <a:xfrm>
            <a:off x="3488925" y="2128425"/>
            <a:ext cx="21771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1" name="Google Shape;481;p42"/>
          <p:cNvSpPr txBox="1"/>
          <p:nvPr>
            <p:ph idx="5" type="subTitle"/>
          </p:nvPr>
        </p:nvSpPr>
        <p:spPr>
          <a:xfrm>
            <a:off x="6052200" y="2128425"/>
            <a:ext cx="21771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2" name="Google Shape;482;p42"/>
          <p:cNvSpPr txBox="1"/>
          <p:nvPr>
            <p:ph idx="6" type="subTitle"/>
          </p:nvPr>
        </p:nvSpPr>
        <p:spPr>
          <a:xfrm>
            <a:off x="747575" y="1466350"/>
            <a:ext cx="2489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83" name="Google Shape;483;p42"/>
          <p:cNvSpPr txBox="1"/>
          <p:nvPr>
            <p:ph idx="7" type="subTitle"/>
          </p:nvPr>
        </p:nvSpPr>
        <p:spPr>
          <a:xfrm>
            <a:off x="3332625" y="1466350"/>
            <a:ext cx="2489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84" name="Google Shape;484;p42"/>
          <p:cNvSpPr txBox="1"/>
          <p:nvPr>
            <p:ph idx="8" type="subTitle"/>
          </p:nvPr>
        </p:nvSpPr>
        <p:spPr>
          <a:xfrm>
            <a:off x="5822325" y="1466350"/>
            <a:ext cx="2489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yramid Chart - 5 steps">
  <p:cSld name="SECTION_HEADER_1_1_1_1_1_1_1_1_1_1_1_1_1_1_1_1_1_1_1_1_1_1_1_1_1_1_1_2">
    <p:bg>
      <p:bgPr>
        <a:solidFill>
          <a:srgbClr val="FFFFFF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3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2" name="Google Shape;492;p43"/>
          <p:cNvSpPr txBox="1"/>
          <p:nvPr>
            <p:ph idx="2" type="subTitle"/>
          </p:nvPr>
        </p:nvSpPr>
        <p:spPr>
          <a:xfrm>
            <a:off x="960975" y="685923"/>
            <a:ext cx="7422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Black"/>
              <a:buNone/>
              <a:defRPr sz="3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93" name="Google Shape;493;p43"/>
          <p:cNvSpPr/>
          <p:nvPr/>
        </p:nvSpPr>
        <p:spPr>
          <a:xfrm flipH="1" rot="5400000">
            <a:off x="5205238" y="1176797"/>
            <a:ext cx="636075" cy="2544100"/>
          </a:xfrm>
          <a:prstGeom prst="flowChartManualInput">
            <a:avLst/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3"/>
          <p:cNvSpPr/>
          <p:nvPr/>
        </p:nvSpPr>
        <p:spPr>
          <a:xfrm flipH="1" rot="5400000">
            <a:off x="6306363" y="3069417"/>
            <a:ext cx="636075" cy="2544100"/>
          </a:xfrm>
          <a:prstGeom prst="flowChartManualInput">
            <a:avLst/>
          </a:prstGeom>
          <a:solidFill>
            <a:srgbClr val="00A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3"/>
          <p:cNvSpPr/>
          <p:nvPr/>
        </p:nvSpPr>
        <p:spPr>
          <a:xfrm flipH="1" rot="5400000">
            <a:off x="5937963" y="2441267"/>
            <a:ext cx="636075" cy="2544100"/>
          </a:xfrm>
          <a:prstGeom prst="flowChartManualInput">
            <a:avLst/>
          </a:prstGeom>
          <a:solidFill>
            <a:srgbClr val="7A0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3"/>
          <p:cNvSpPr/>
          <p:nvPr/>
        </p:nvSpPr>
        <p:spPr>
          <a:xfrm flipH="1" rot="5400000">
            <a:off x="5570563" y="1809130"/>
            <a:ext cx="636075" cy="2544100"/>
          </a:xfrm>
          <a:prstGeom prst="flowChartManualInput">
            <a:avLst/>
          </a:prstGeom>
          <a:solidFill>
            <a:srgbClr val="00AC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3"/>
          <p:cNvSpPr/>
          <p:nvPr/>
        </p:nvSpPr>
        <p:spPr>
          <a:xfrm flipH="1" rot="5400000">
            <a:off x="4842000" y="546605"/>
            <a:ext cx="631575" cy="2544100"/>
          </a:xfrm>
          <a:prstGeom prst="flowChartManualInput">
            <a:avLst/>
          </a:prstGeom>
          <a:solidFill>
            <a:srgbClr val="FF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3"/>
          <p:cNvSpPr/>
          <p:nvPr/>
        </p:nvSpPr>
        <p:spPr>
          <a:xfrm>
            <a:off x="3068913" y="1500817"/>
            <a:ext cx="1185975" cy="632150"/>
          </a:xfrm>
          <a:custGeom>
            <a:rect b="b" l="l" r="r" t="t"/>
            <a:pathLst>
              <a:path extrusionOk="0" h="25286" w="47439">
                <a:moveTo>
                  <a:pt x="0" y="0"/>
                </a:moveTo>
                <a:lnTo>
                  <a:pt x="32826" y="0"/>
                </a:lnTo>
                <a:lnTo>
                  <a:pt x="47439" y="25266"/>
                </a:lnTo>
                <a:lnTo>
                  <a:pt x="14614" y="25286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</p:sp>
      <p:sp>
        <p:nvSpPr>
          <p:cNvPr id="499" name="Google Shape;499;p43"/>
          <p:cNvSpPr/>
          <p:nvPr/>
        </p:nvSpPr>
        <p:spPr>
          <a:xfrm>
            <a:off x="3434263" y="2132967"/>
            <a:ext cx="1187750" cy="634150"/>
          </a:xfrm>
          <a:custGeom>
            <a:rect b="b" l="l" r="r" t="t"/>
            <a:pathLst>
              <a:path extrusionOk="0" h="25366" w="47510">
                <a:moveTo>
                  <a:pt x="0" y="0"/>
                </a:moveTo>
                <a:lnTo>
                  <a:pt x="32826" y="0"/>
                </a:lnTo>
                <a:lnTo>
                  <a:pt x="47510" y="25366"/>
                </a:lnTo>
                <a:lnTo>
                  <a:pt x="14614" y="25286"/>
                </a:lnTo>
                <a:close/>
              </a:path>
            </a:pathLst>
          </a:custGeom>
          <a:solidFill>
            <a:srgbClr val="D82833"/>
          </a:solidFill>
          <a:ln>
            <a:noFill/>
          </a:ln>
        </p:spPr>
      </p:sp>
      <p:sp>
        <p:nvSpPr>
          <p:cNvPr id="500" name="Google Shape;500;p43"/>
          <p:cNvSpPr/>
          <p:nvPr/>
        </p:nvSpPr>
        <p:spPr>
          <a:xfrm>
            <a:off x="3801638" y="2765117"/>
            <a:ext cx="1184550" cy="632150"/>
          </a:xfrm>
          <a:custGeom>
            <a:rect b="b" l="l" r="r" t="t"/>
            <a:pathLst>
              <a:path extrusionOk="0" h="25286" w="47382">
                <a:moveTo>
                  <a:pt x="0" y="0"/>
                </a:moveTo>
                <a:lnTo>
                  <a:pt x="32826" y="0"/>
                </a:lnTo>
                <a:lnTo>
                  <a:pt x="47382" y="25231"/>
                </a:lnTo>
                <a:lnTo>
                  <a:pt x="14614" y="25286"/>
                </a:lnTo>
                <a:close/>
              </a:path>
            </a:pathLst>
          </a:custGeom>
          <a:solidFill>
            <a:srgbClr val="3A8182"/>
          </a:solidFill>
          <a:ln>
            <a:noFill/>
          </a:ln>
        </p:spPr>
      </p:sp>
      <p:sp>
        <p:nvSpPr>
          <p:cNvPr id="501" name="Google Shape;501;p43"/>
          <p:cNvSpPr/>
          <p:nvPr/>
        </p:nvSpPr>
        <p:spPr>
          <a:xfrm>
            <a:off x="4166963" y="3397242"/>
            <a:ext cx="1186350" cy="635250"/>
          </a:xfrm>
          <a:custGeom>
            <a:rect b="b" l="l" r="r" t="t"/>
            <a:pathLst>
              <a:path extrusionOk="0" h="25410" w="47454">
                <a:moveTo>
                  <a:pt x="0" y="0"/>
                </a:moveTo>
                <a:lnTo>
                  <a:pt x="32826" y="0"/>
                </a:lnTo>
                <a:lnTo>
                  <a:pt x="47454" y="25410"/>
                </a:lnTo>
                <a:lnTo>
                  <a:pt x="14614" y="25286"/>
                </a:lnTo>
                <a:close/>
              </a:path>
            </a:pathLst>
          </a:custGeom>
          <a:solidFill>
            <a:srgbClr val="6100AD"/>
          </a:solidFill>
          <a:ln>
            <a:noFill/>
          </a:ln>
        </p:spPr>
      </p:sp>
      <p:sp>
        <p:nvSpPr>
          <p:cNvPr id="502" name="Google Shape;502;p43"/>
          <p:cNvSpPr/>
          <p:nvPr/>
        </p:nvSpPr>
        <p:spPr>
          <a:xfrm>
            <a:off x="4530261" y="4029400"/>
            <a:ext cx="1182307" cy="632151"/>
          </a:xfrm>
          <a:custGeom>
            <a:rect b="b" l="l" r="r" t="t"/>
            <a:pathLst>
              <a:path extrusionOk="0" h="20284" w="37937">
                <a:moveTo>
                  <a:pt x="0" y="0"/>
                </a:moveTo>
                <a:lnTo>
                  <a:pt x="26332" y="0"/>
                </a:lnTo>
                <a:lnTo>
                  <a:pt x="37937" y="20101"/>
                </a:lnTo>
                <a:lnTo>
                  <a:pt x="11723" y="20284"/>
                </a:lnTo>
                <a:close/>
              </a:path>
            </a:pathLst>
          </a:custGeom>
          <a:solidFill>
            <a:srgbClr val="008CFF"/>
          </a:solidFill>
          <a:ln>
            <a:noFill/>
          </a:ln>
        </p:spPr>
      </p:sp>
      <p:sp>
        <p:nvSpPr>
          <p:cNvPr id="503" name="Google Shape;503;p43"/>
          <p:cNvSpPr/>
          <p:nvPr/>
        </p:nvSpPr>
        <p:spPr>
          <a:xfrm>
            <a:off x="1247525" y="1502870"/>
            <a:ext cx="3651136" cy="3167018"/>
          </a:xfrm>
          <a:custGeom>
            <a:rect b="b" l="l" r="r" t="t"/>
            <a:pathLst>
              <a:path extrusionOk="0" h="101621" w="117155">
                <a:moveTo>
                  <a:pt x="58642" y="0"/>
                </a:moveTo>
                <a:lnTo>
                  <a:pt x="117155" y="101397"/>
                </a:lnTo>
                <a:lnTo>
                  <a:pt x="0" y="10162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pic>
        <p:nvPicPr>
          <p:cNvPr id="504" name="Google Shape;504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0725" y="1671467"/>
            <a:ext cx="307175" cy="3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2125" y="2292680"/>
            <a:ext cx="307175" cy="3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10625" y="2931605"/>
            <a:ext cx="307175" cy="3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84925" y="3570505"/>
            <a:ext cx="307175" cy="3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52775" y="4184280"/>
            <a:ext cx="307175" cy="3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yramid Chart - 3 steps">
  <p:cSld name="SECTION_HEADER_1_1_1_1_1_1_1_1_1_1_1_1_1_1_1_1_1_1_1_1_1_1_1_1_1_1_1_2_1">
    <p:bg>
      <p:bgPr>
        <a:solidFill>
          <a:srgbClr val="FFFFFF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4"/>
          <p:cNvSpPr/>
          <p:nvPr/>
        </p:nvSpPr>
        <p:spPr>
          <a:xfrm flipH="1" rot="5400000">
            <a:off x="4794028" y="102964"/>
            <a:ext cx="939084" cy="3782795"/>
          </a:xfrm>
          <a:prstGeom prst="flowChartManualInput">
            <a:avLst/>
          </a:prstGeom>
          <a:solidFill>
            <a:srgbClr val="FF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4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7" name="Google Shape;517;p44"/>
          <p:cNvSpPr txBox="1"/>
          <p:nvPr>
            <p:ph idx="2" type="subTitle"/>
          </p:nvPr>
        </p:nvSpPr>
        <p:spPr>
          <a:xfrm>
            <a:off x="960975" y="685923"/>
            <a:ext cx="7422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Black"/>
              <a:buNone/>
              <a:defRPr sz="3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18" name="Google Shape;518;p44"/>
          <p:cNvSpPr/>
          <p:nvPr/>
        </p:nvSpPr>
        <p:spPr>
          <a:xfrm flipH="1" rot="5400000">
            <a:off x="5356836" y="1041616"/>
            <a:ext cx="945775" cy="3782795"/>
          </a:xfrm>
          <a:prstGeom prst="flowChartManualInput">
            <a:avLst/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4"/>
          <p:cNvSpPr/>
          <p:nvPr/>
        </p:nvSpPr>
        <p:spPr>
          <a:xfrm flipH="1" rot="5400000">
            <a:off x="5818402" y="1980203"/>
            <a:ext cx="945775" cy="3782795"/>
          </a:xfrm>
          <a:prstGeom prst="flowChartManualInput">
            <a:avLst/>
          </a:prstGeom>
          <a:solidFill>
            <a:srgbClr val="00AC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4"/>
          <p:cNvSpPr/>
          <p:nvPr/>
        </p:nvSpPr>
        <p:spPr>
          <a:xfrm>
            <a:off x="2584375" y="1521775"/>
            <a:ext cx="1366150" cy="939975"/>
          </a:xfrm>
          <a:custGeom>
            <a:rect b="b" l="l" r="r" t="t"/>
            <a:pathLst>
              <a:path extrusionOk="0" h="37599" w="54646">
                <a:moveTo>
                  <a:pt x="0" y="0"/>
                </a:moveTo>
                <a:lnTo>
                  <a:pt x="32572" y="212"/>
                </a:lnTo>
                <a:lnTo>
                  <a:pt x="54646" y="37585"/>
                </a:lnTo>
                <a:lnTo>
                  <a:pt x="21731" y="37599"/>
                </a:lnTo>
                <a:close/>
              </a:path>
            </a:pathLst>
          </a:custGeom>
          <a:solidFill>
            <a:srgbClr val="FFB400"/>
          </a:solidFill>
          <a:ln>
            <a:noFill/>
          </a:ln>
        </p:spPr>
      </p:sp>
      <p:sp>
        <p:nvSpPr>
          <p:cNvPr id="521" name="Google Shape;521;p44"/>
          <p:cNvSpPr/>
          <p:nvPr/>
        </p:nvSpPr>
        <p:spPr>
          <a:xfrm>
            <a:off x="3127600" y="2458500"/>
            <a:ext cx="1305650" cy="943175"/>
          </a:xfrm>
          <a:custGeom>
            <a:rect b="b" l="l" r="r" t="t"/>
            <a:pathLst>
              <a:path extrusionOk="0" h="37727" w="52226">
                <a:moveTo>
                  <a:pt x="0" y="129"/>
                </a:moveTo>
                <a:lnTo>
                  <a:pt x="32800" y="0"/>
                </a:lnTo>
                <a:lnTo>
                  <a:pt x="52226" y="37363"/>
                </a:lnTo>
                <a:lnTo>
                  <a:pt x="21731" y="37727"/>
                </a:lnTo>
                <a:close/>
              </a:path>
            </a:pathLst>
          </a:custGeom>
          <a:solidFill>
            <a:srgbClr val="D82833"/>
          </a:solidFill>
          <a:ln>
            <a:noFill/>
          </a:ln>
        </p:spPr>
      </p:sp>
      <p:sp>
        <p:nvSpPr>
          <p:cNvPr id="522" name="Google Shape;522;p44"/>
          <p:cNvSpPr/>
          <p:nvPr/>
        </p:nvSpPr>
        <p:spPr>
          <a:xfrm>
            <a:off x="3673850" y="3392825"/>
            <a:ext cx="1289850" cy="948800"/>
          </a:xfrm>
          <a:custGeom>
            <a:rect b="b" l="l" r="r" t="t"/>
            <a:pathLst>
              <a:path extrusionOk="0" h="37952" w="51594">
                <a:moveTo>
                  <a:pt x="0" y="353"/>
                </a:moveTo>
                <a:lnTo>
                  <a:pt x="30396" y="0"/>
                </a:lnTo>
                <a:lnTo>
                  <a:pt x="51594" y="37841"/>
                </a:lnTo>
                <a:lnTo>
                  <a:pt x="21731" y="37952"/>
                </a:lnTo>
                <a:close/>
              </a:path>
            </a:pathLst>
          </a:custGeom>
          <a:solidFill>
            <a:srgbClr val="3A8182"/>
          </a:solidFill>
          <a:ln>
            <a:noFill/>
          </a:ln>
        </p:spPr>
      </p:sp>
      <p:sp>
        <p:nvSpPr>
          <p:cNvPr id="523" name="Google Shape;523;p44"/>
          <p:cNvSpPr/>
          <p:nvPr/>
        </p:nvSpPr>
        <p:spPr>
          <a:xfrm>
            <a:off x="960987" y="1523589"/>
            <a:ext cx="3254273" cy="2822777"/>
          </a:xfrm>
          <a:custGeom>
            <a:rect b="b" l="l" r="r" t="t"/>
            <a:pathLst>
              <a:path extrusionOk="0" h="101621" w="117155">
                <a:moveTo>
                  <a:pt x="58642" y="0"/>
                </a:moveTo>
                <a:lnTo>
                  <a:pt x="117155" y="101397"/>
                </a:lnTo>
                <a:lnTo>
                  <a:pt x="0" y="10162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pic>
        <p:nvPicPr>
          <p:cNvPr id="524" name="Google Shape;52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7440" y="1840767"/>
            <a:ext cx="307174" cy="3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40713" y="2777019"/>
            <a:ext cx="307175" cy="3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1402" y="3672630"/>
            <a:ext cx="307175" cy="3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4 columns">
  <p:cSld name="SECTION_HEADER_1_1_1_1_1_1_1_1_1_1_1_1_1_1_1_1_1_1_1_1_1_1_1_1_1_1_1_1"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5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4" name="Google Shape;534;p45"/>
          <p:cNvSpPr txBox="1"/>
          <p:nvPr>
            <p:ph idx="2" type="subTitle"/>
          </p:nvPr>
        </p:nvSpPr>
        <p:spPr>
          <a:xfrm>
            <a:off x="960975" y="685923"/>
            <a:ext cx="7422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Black"/>
              <a:buNone/>
              <a:defRPr sz="3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35" name="Google Shape;535;p45"/>
          <p:cNvSpPr/>
          <p:nvPr/>
        </p:nvSpPr>
        <p:spPr>
          <a:xfrm>
            <a:off x="754650" y="1918050"/>
            <a:ext cx="1863300" cy="2473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5"/>
          <p:cNvSpPr/>
          <p:nvPr/>
        </p:nvSpPr>
        <p:spPr>
          <a:xfrm>
            <a:off x="2679463" y="1918050"/>
            <a:ext cx="1863300" cy="2473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5"/>
          <p:cNvSpPr/>
          <p:nvPr/>
        </p:nvSpPr>
        <p:spPr>
          <a:xfrm>
            <a:off x="4604278" y="1918050"/>
            <a:ext cx="1854900" cy="2473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5"/>
          <p:cNvSpPr/>
          <p:nvPr/>
        </p:nvSpPr>
        <p:spPr>
          <a:xfrm>
            <a:off x="6529050" y="1918050"/>
            <a:ext cx="1854900" cy="2473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9" name="Google Shape;539;p45"/>
          <p:cNvGrpSpPr/>
          <p:nvPr/>
        </p:nvGrpSpPr>
        <p:grpSpPr>
          <a:xfrm>
            <a:off x="6529051" y="1431026"/>
            <a:ext cx="1854900" cy="435825"/>
            <a:chOff x="6529051" y="1431026"/>
            <a:chExt cx="1854900" cy="435825"/>
          </a:xfrm>
        </p:grpSpPr>
        <p:pic>
          <p:nvPicPr>
            <p:cNvPr id="540" name="Google Shape;540;p45"/>
            <p:cNvPicPr preferRelativeResize="0"/>
            <p:nvPr/>
          </p:nvPicPr>
          <p:blipFill rotWithShape="1">
            <a:blip r:embed="rId5">
              <a:alphaModFix/>
            </a:blip>
            <a:srcRect b="0" l="15846" r="-405" t="0"/>
            <a:stretch/>
          </p:blipFill>
          <p:spPr>
            <a:xfrm rot="10800000">
              <a:off x="6894474" y="1431026"/>
              <a:ext cx="1489476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45"/>
            <p:cNvPicPr preferRelativeResize="0"/>
            <p:nvPr/>
          </p:nvPicPr>
          <p:blipFill rotWithShape="1">
            <a:blip r:embed="rId5">
              <a:alphaModFix/>
            </a:blip>
            <a:srcRect b="0" l="30664" r="-404" t="0"/>
            <a:stretch/>
          </p:blipFill>
          <p:spPr>
            <a:xfrm rot="10800000">
              <a:off x="6529051" y="1431026"/>
              <a:ext cx="1228434" cy="435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45"/>
          <p:cNvGrpSpPr/>
          <p:nvPr/>
        </p:nvGrpSpPr>
        <p:grpSpPr>
          <a:xfrm>
            <a:off x="754658" y="1431025"/>
            <a:ext cx="1863292" cy="435826"/>
            <a:chOff x="754658" y="1431025"/>
            <a:chExt cx="1863292" cy="435826"/>
          </a:xfrm>
        </p:grpSpPr>
        <p:pic>
          <p:nvPicPr>
            <p:cNvPr id="543" name="Google Shape;543;p45"/>
            <p:cNvPicPr preferRelativeResize="0"/>
            <p:nvPr/>
          </p:nvPicPr>
          <p:blipFill rotWithShape="1">
            <a:blip r:embed="rId6">
              <a:alphaModFix/>
            </a:blip>
            <a:srcRect b="0" l="11125" r="433" t="0"/>
            <a:stretch/>
          </p:blipFill>
          <p:spPr>
            <a:xfrm>
              <a:off x="754658" y="1431026"/>
              <a:ext cx="1182833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45"/>
            <p:cNvPicPr preferRelativeResize="0"/>
            <p:nvPr/>
          </p:nvPicPr>
          <p:blipFill rotWithShape="1">
            <a:blip r:embed="rId6">
              <a:alphaModFix/>
            </a:blip>
            <a:srcRect b="0" l="11125" r="433" t="0"/>
            <a:stretch/>
          </p:blipFill>
          <p:spPr>
            <a:xfrm>
              <a:off x="866758" y="1431026"/>
              <a:ext cx="1182833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5"/>
            <p:cNvPicPr preferRelativeResize="0"/>
            <p:nvPr/>
          </p:nvPicPr>
          <p:blipFill rotWithShape="1">
            <a:blip r:embed="rId6">
              <a:alphaModFix/>
            </a:blip>
            <a:srcRect b="0" l="7202" r="2316" t="0"/>
            <a:stretch/>
          </p:blipFill>
          <p:spPr>
            <a:xfrm>
              <a:off x="1407725" y="1431025"/>
              <a:ext cx="1210226" cy="435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6" name="Google Shape;546;p45"/>
          <p:cNvGrpSpPr/>
          <p:nvPr/>
        </p:nvGrpSpPr>
        <p:grpSpPr>
          <a:xfrm>
            <a:off x="2679463" y="1431026"/>
            <a:ext cx="1863301" cy="435825"/>
            <a:chOff x="2679463" y="1431026"/>
            <a:chExt cx="1863301" cy="435825"/>
          </a:xfrm>
        </p:grpSpPr>
        <p:pic>
          <p:nvPicPr>
            <p:cNvPr id="547" name="Google Shape;547;p45"/>
            <p:cNvPicPr preferRelativeResize="0"/>
            <p:nvPr/>
          </p:nvPicPr>
          <p:blipFill rotWithShape="1">
            <a:blip r:embed="rId7">
              <a:alphaModFix/>
            </a:blip>
            <a:srcRect b="0" l="13149" r="0" t="0"/>
            <a:stretch/>
          </p:blipFill>
          <p:spPr>
            <a:xfrm>
              <a:off x="2679463" y="1431026"/>
              <a:ext cx="1161689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45"/>
            <p:cNvPicPr preferRelativeResize="0"/>
            <p:nvPr/>
          </p:nvPicPr>
          <p:blipFill rotWithShape="1">
            <a:blip r:embed="rId7">
              <a:alphaModFix/>
            </a:blip>
            <a:srcRect b="0" l="0" r="7054" t="0"/>
            <a:stretch/>
          </p:blipFill>
          <p:spPr>
            <a:xfrm>
              <a:off x="3299636" y="1431026"/>
              <a:ext cx="1243128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863323" y="1431026"/>
              <a:ext cx="1337536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024413" y="1431026"/>
              <a:ext cx="1337536" cy="435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1" name="Google Shape;551;p45"/>
          <p:cNvGrpSpPr/>
          <p:nvPr/>
        </p:nvGrpSpPr>
        <p:grpSpPr>
          <a:xfrm>
            <a:off x="4601891" y="1431025"/>
            <a:ext cx="1857287" cy="435825"/>
            <a:chOff x="4601891" y="1431025"/>
            <a:chExt cx="1857287" cy="435825"/>
          </a:xfrm>
        </p:grpSpPr>
        <p:pic>
          <p:nvPicPr>
            <p:cNvPr id="552" name="Google Shape;552;p45"/>
            <p:cNvPicPr preferRelativeResize="0"/>
            <p:nvPr/>
          </p:nvPicPr>
          <p:blipFill rotWithShape="1">
            <a:blip r:embed="rId8">
              <a:alphaModFix/>
            </a:blip>
            <a:srcRect b="0" l="10031" r="0" t="0"/>
            <a:stretch/>
          </p:blipFill>
          <p:spPr>
            <a:xfrm rot="10800000">
              <a:off x="5255861" y="1431025"/>
              <a:ext cx="1203317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45"/>
            <p:cNvPicPr preferRelativeResize="0"/>
            <p:nvPr/>
          </p:nvPicPr>
          <p:blipFill rotWithShape="1">
            <a:blip r:embed="rId8">
              <a:alphaModFix/>
            </a:blip>
            <a:srcRect b="0" l="10031" r="0" t="0"/>
            <a:stretch/>
          </p:blipFill>
          <p:spPr>
            <a:xfrm rot="10800000">
              <a:off x="5149961" y="1431025"/>
              <a:ext cx="1203317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45"/>
            <p:cNvPicPr preferRelativeResize="0"/>
            <p:nvPr/>
          </p:nvPicPr>
          <p:blipFill rotWithShape="1">
            <a:blip r:embed="rId8">
              <a:alphaModFix/>
            </a:blip>
            <a:srcRect b="0" l="28243" r="0" t="0"/>
            <a:stretch/>
          </p:blipFill>
          <p:spPr>
            <a:xfrm rot="10800000">
              <a:off x="4601891" y="1431025"/>
              <a:ext cx="959779" cy="435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5" name="Google Shape;555;p45"/>
          <p:cNvSpPr txBox="1"/>
          <p:nvPr>
            <p:ph idx="3" type="subTitle"/>
          </p:nvPr>
        </p:nvSpPr>
        <p:spPr>
          <a:xfrm>
            <a:off x="878175" y="2128425"/>
            <a:ext cx="16188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6" name="Google Shape;556;p45"/>
          <p:cNvSpPr txBox="1"/>
          <p:nvPr>
            <p:ph idx="4" type="subTitle"/>
          </p:nvPr>
        </p:nvSpPr>
        <p:spPr>
          <a:xfrm>
            <a:off x="2820449" y="2128425"/>
            <a:ext cx="15813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7" name="Google Shape;557;p45"/>
          <p:cNvSpPr txBox="1"/>
          <p:nvPr>
            <p:ph idx="5" type="subTitle"/>
          </p:nvPr>
        </p:nvSpPr>
        <p:spPr>
          <a:xfrm>
            <a:off x="4745250" y="2128425"/>
            <a:ext cx="15813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8" name="Google Shape;558;p45"/>
          <p:cNvSpPr txBox="1"/>
          <p:nvPr>
            <p:ph idx="6" type="subTitle"/>
          </p:nvPr>
        </p:nvSpPr>
        <p:spPr>
          <a:xfrm>
            <a:off x="6661675" y="2128425"/>
            <a:ext cx="15813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9" name="Google Shape;559;p45"/>
          <p:cNvSpPr txBox="1"/>
          <p:nvPr>
            <p:ph idx="7" type="subTitle"/>
          </p:nvPr>
        </p:nvSpPr>
        <p:spPr>
          <a:xfrm>
            <a:off x="747575" y="1390150"/>
            <a:ext cx="1854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60" name="Google Shape;560;p45"/>
          <p:cNvSpPr txBox="1"/>
          <p:nvPr>
            <p:ph idx="8" type="subTitle"/>
          </p:nvPr>
        </p:nvSpPr>
        <p:spPr>
          <a:xfrm>
            <a:off x="2682475" y="1390150"/>
            <a:ext cx="1854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61" name="Google Shape;561;p45"/>
          <p:cNvSpPr txBox="1"/>
          <p:nvPr>
            <p:ph idx="9" type="subTitle"/>
          </p:nvPr>
        </p:nvSpPr>
        <p:spPr>
          <a:xfrm>
            <a:off x="4605763" y="1390150"/>
            <a:ext cx="1854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62" name="Google Shape;562;p45"/>
          <p:cNvSpPr txBox="1"/>
          <p:nvPr>
            <p:ph idx="13" type="subTitle"/>
          </p:nvPr>
        </p:nvSpPr>
        <p:spPr>
          <a:xfrm>
            <a:off x="6523663" y="1390150"/>
            <a:ext cx="1854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3 columns w/numbers">
  <p:cSld name="SECTION_HEADER_1_1_1_1_1_1_1_1_1_1_1_1_1_1_1_1_1_1_1_1_1_1_1_1_1_1_1_1_1">
    <p:bg>
      <p:bgPr>
        <a:solidFill>
          <a:srgbClr val="FFFFFF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6"/>
          <p:cNvSpPr/>
          <p:nvPr/>
        </p:nvSpPr>
        <p:spPr>
          <a:xfrm>
            <a:off x="5883023" y="1672000"/>
            <a:ext cx="2495100" cy="299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6"/>
          <p:cNvSpPr/>
          <p:nvPr/>
        </p:nvSpPr>
        <p:spPr>
          <a:xfrm>
            <a:off x="3324096" y="1672000"/>
            <a:ext cx="2495100" cy="299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6"/>
          <p:cNvSpPr/>
          <p:nvPr/>
        </p:nvSpPr>
        <p:spPr>
          <a:xfrm>
            <a:off x="764250" y="1672000"/>
            <a:ext cx="2495100" cy="299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6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3" name="Google Shape;573;p46"/>
          <p:cNvSpPr txBox="1"/>
          <p:nvPr>
            <p:ph idx="2" type="subTitle"/>
          </p:nvPr>
        </p:nvSpPr>
        <p:spPr>
          <a:xfrm>
            <a:off x="960975" y="685923"/>
            <a:ext cx="7422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Black"/>
              <a:buNone/>
              <a:defRPr sz="3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74" name="Google Shape;574;p46"/>
          <p:cNvSpPr/>
          <p:nvPr/>
        </p:nvSpPr>
        <p:spPr>
          <a:xfrm>
            <a:off x="890829" y="1415025"/>
            <a:ext cx="2372100" cy="485700"/>
          </a:xfrm>
          <a:prstGeom prst="roundRect">
            <a:avLst>
              <a:gd fmla="val 50000" name="adj"/>
            </a:avLst>
          </a:prstGeom>
          <a:solidFill>
            <a:srgbClr val="FF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6"/>
          <p:cNvSpPr/>
          <p:nvPr/>
        </p:nvSpPr>
        <p:spPr>
          <a:xfrm>
            <a:off x="711950" y="1370350"/>
            <a:ext cx="575100" cy="575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6"/>
          <p:cNvSpPr/>
          <p:nvPr/>
        </p:nvSpPr>
        <p:spPr>
          <a:xfrm>
            <a:off x="756636" y="1415037"/>
            <a:ext cx="485700" cy="485700"/>
          </a:xfrm>
          <a:prstGeom prst="ellipse">
            <a:avLst/>
          </a:prstGeom>
          <a:solidFill>
            <a:srgbClr val="FF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6"/>
          <p:cNvSpPr/>
          <p:nvPr/>
        </p:nvSpPr>
        <p:spPr>
          <a:xfrm>
            <a:off x="3442396" y="1415025"/>
            <a:ext cx="2372100" cy="485700"/>
          </a:xfrm>
          <a:prstGeom prst="roundRect">
            <a:avLst>
              <a:gd fmla="val 50000" name="adj"/>
            </a:avLst>
          </a:prstGeom>
          <a:solidFill>
            <a:srgbClr val="EB3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3263549" y="1370350"/>
            <a:ext cx="575100" cy="575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6"/>
          <p:cNvSpPr/>
          <p:nvPr/>
        </p:nvSpPr>
        <p:spPr>
          <a:xfrm>
            <a:off x="3308236" y="1415037"/>
            <a:ext cx="485700" cy="485700"/>
          </a:xfrm>
          <a:prstGeom prst="ellipse">
            <a:avLst/>
          </a:prstGeom>
          <a:solidFill>
            <a:srgbClr val="EB3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5975325" y="1415025"/>
            <a:ext cx="2408700" cy="485700"/>
          </a:xfrm>
          <a:prstGeom prst="roundRect">
            <a:avLst>
              <a:gd fmla="val 50000" name="adj"/>
            </a:avLst>
          </a:prstGeom>
          <a:solidFill>
            <a:srgbClr val="00A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5814579" y="1370350"/>
            <a:ext cx="575100" cy="575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6"/>
          <p:cNvSpPr/>
          <p:nvPr/>
        </p:nvSpPr>
        <p:spPr>
          <a:xfrm>
            <a:off x="5859266" y="1415037"/>
            <a:ext cx="485700" cy="485700"/>
          </a:xfrm>
          <a:prstGeom prst="ellipse">
            <a:avLst/>
          </a:prstGeom>
          <a:solidFill>
            <a:srgbClr val="00A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6"/>
          <p:cNvSpPr txBox="1"/>
          <p:nvPr/>
        </p:nvSpPr>
        <p:spPr>
          <a:xfrm>
            <a:off x="795478" y="1447947"/>
            <a:ext cx="4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Medium"/>
                <a:ea typeface="Roboto Medium"/>
                <a:cs typeface="Roboto Medium"/>
                <a:sym typeface="Roboto Medium"/>
              </a:rPr>
              <a:t>1.</a:t>
            </a:r>
            <a:endParaRPr/>
          </a:p>
        </p:txBody>
      </p:sp>
      <p:sp>
        <p:nvSpPr>
          <p:cNvPr id="584" name="Google Shape;584;p46"/>
          <p:cNvSpPr txBox="1"/>
          <p:nvPr/>
        </p:nvSpPr>
        <p:spPr>
          <a:xfrm>
            <a:off x="3340448" y="1447947"/>
            <a:ext cx="4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2.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85" name="Google Shape;585;p46"/>
          <p:cNvSpPr txBox="1"/>
          <p:nvPr/>
        </p:nvSpPr>
        <p:spPr>
          <a:xfrm>
            <a:off x="5884517" y="1447947"/>
            <a:ext cx="4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3.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86" name="Google Shape;586;p46"/>
          <p:cNvSpPr txBox="1"/>
          <p:nvPr>
            <p:ph idx="3" type="subTitle"/>
          </p:nvPr>
        </p:nvSpPr>
        <p:spPr>
          <a:xfrm>
            <a:off x="1370375" y="1466350"/>
            <a:ext cx="1698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87" name="Google Shape;587;p46"/>
          <p:cNvSpPr txBox="1"/>
          <p:nvPr>
            <p:ph idx="4" type="subTitle"/>
          </p:nvPr>
        </p:nvSpPr>
        <p:spPr>
          <a:xfrm>
            <a:off x="3906720" y="1466350"/>
            <a:ext cx="1698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88" name="Google Shape;588;p46"/>
          <p:cNvSpPr txBox="1"/>
          <p:nvPr>
            <p:ph idx="5" type="subTitle"/>
          </p:nvPr>
        </p:nvSpPr>
        <p:spPr>
          <a:xfrm>
            <a:off x="6462126" y="1466350"/>
            <a:ext cx="1698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89" name="Google Shape;589;p46"/>
          <p:cNvSpPr txBox="1"/>
          <p:nvPr>
            <p:ph idx="6" type="subTitle"/>
          </p:nvPr>
        </p:nvSpPr>
        <p:spPr>
          <a:xfrm>
            <a:off x="878175" y="2128425"/>
            <a:ext cx="22716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0" name="Google Shape;590;p46"/>
          <p:cNvSpPr txBox="1"/>
          <p:nvPr>
            <p:ph idx="7" type="subTitle"/>
          </p:nvPr>
        </p:nvSpPr>
        <p:spPr>
          <a:xfrm>
            <a:off x="3435388" y="2128425"/>
            <a:ext cx="22716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1" name="Google Shape;591;p46"/>
          <p:cNvSpPr txBox="1"/>
          <p:nvPr>
            <p:ph idx="8" type="subTitle"/>
          </p:nvPr>
        </p:nvSpPr>
        <p:spPr>
          <a:xfrm>
            <a:off x="5993513" y="2128425"/>
            <a:ext cx="22716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4 columns w/numbers ">
  <p:cSld name="SECTION_HEADER_1_1_1_1_1_1_1_1_1_1_1_1_1_1_1_1_1_1_1_1_1_1_1_1_1_1_1_1_1_1">
    <p:bg>
      <p:bgPr>
        <a:solidFill>
          <a:srgbClr val="FFFFFF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7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9" name="Google Shape;599;p47"/>
          <p:cNvSpPr txBox="1"/>
          <p:nvPr>
            <p:ph idx="2" type="subTitle"/>
          </p:nvPr>
        </p:nvSpPr>
        <p:spPr>
          <a:xfrm>
            <a:off x="960975" y="685923"/>
            <a:ext cx="7422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Black"/>
              <a:buNone/>
              <a:defRPr sz="3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00" name="Google Shape;600;p47"/>
          <p:cNvSpPr/>
          <p:nvPr/>
        </p:nvSpPr>
        <p:spPr>
          <a:xfrm>
            <a:off x="6511105" y="1652232"/>
            <a:ext cx="1866900" cy="287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7"/>
          <p:cNvSpPr/>
          <p:nvPr/>
        </p:nvSpPr>
        <p:spPr>
          <a:xfrm>
            <a:off x="6643807" y="1415037"/>
            <a:ext cx="1740300" cy="485700"/>
          </a:xfrm>
          <a:prstGeom prst="roundRect">
            <a:avLst>
              <a:gd fmla="val 50000" name="adj"/>
            </a:avLst>
          </a:prstGeom>
          <a:solidFill>
            <a:srgbClr val="7A0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7"/>
          <p:cNvSpPr/>
          <p:nvPr/>
        </p:nvSpPr>
        <p:spPr>
          <a:xfrm>
            <a:off x="6464945" y="1370350"/>
            <a:ext cx="575100" cy="575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7"/>
          <p:cNvSpPr/>
          <p:nvPr/>
        </p:nvSpPr>
        <p:spPr>
          <a:xfrm>
            <a:off x="6509631" y="1415037"/>
            <a:ext cx="485700" cy="485700"/>
          </a:xfrm>
          <a:prstGeom prst="ellipse">
            <a:avLst/>
          </a:prstGeom>
          <a:solidFill>
            <a:srgbClr val="7A0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7"/>
          <p:cNvSpPr/>
          <p:nvPr/>
        </p:nvSpPr>
        <p:spPr>
          <a:xfrm>
            <a:off x="4594429" y="1652232"/>
            <a:ext cx="1866900" cy="287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7"/>
          <p:cNvSpPr/>
          <p:nvPr/>
        </p:nvSpPr>
        <p:spPr>
          <a:xfrm>
            <a:off x="2679683" y="1652232"/>
            <a:ext cx="1866900" cy="287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7"/>
          <p:cNvSpPr/>
          <p:nvPr/>
        </p:nvSpPr>
        <p:spPr>
          <a:xfrm>
            <a:off x="764251" y="1652232"/>
            <a:ext cx="1866900" cy="287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7"/>
          <p:cNvSpPr/>
          <p:nvPr/>
        </p:nvSpPr>
        <p:spPr>
          <a:xfrm>
            <a:off x="890813" y="1415037"/>
            <a:ext cx="1740300" cy="485700"/>
          </a:xfrm>
          <a:prstGeom prst="roundRect">
            <a:avLst>
              <a:gd fmla="val 50000" name="adj"/>
            </a:avLst>
          </a:prstGeom>
          <a:solidFill>
            <a:srgbClr val="FF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7"/>
          <p:cNvSpPr/>
          <p:nvPr/>
        </p:nvSpPr>
        <p:spPr>
          <a:xfrm>
            <a:off x="711950" y="1370350"/>
            <a:ext cx="575100" cy="575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7"/>
          <p:cNvSpPr/>
          <p:nvPr/>
        </p:nvSpPr>
        <p:spPr>
          <a:xfrm>
            <a:off x="756636" y="1415037"/>
            <a:ext cx="485700" cy="485700"/>
          </a:xfrm>
          <a:prstGeom prst="ellipse">
            <a:avLst/>
          </a:prstGeom>
          <a:solidFill>
            <a:srgbClr val="FF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7"/>
          <p:cNvSpPr/>
          <p:nvPr/>
        </p:nvSpPr>
        <p:spPr>
          <a:xfrm>
            <a:off x="2811113" y="1415037"/>
            <a:ext cx="1740300" cy="485700"/>
          </a:xfrm>
          <a:prstGeom prst="roundRect">
            <a:avLst>
              <a:gd fmla="val 50000" name="adj"/>
            </a:avLst>
          </a:prstGeom>
          <a:solidFill>
            <a:srgbClr val="EB3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7"/>
          <p:cNvSpPr/>
          <p:nvPr/>
        </p:nvSpPr>
        <p:spPr>
          <a:xfrm>
            <a:off x="2632251" y="1370350"/>
            <a:ext cx="575100" cy="575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7"/>
          <p:cNvSpPr/>
          <p:nvPr/>
        </p:nvSpPr>
        <p:spPr>
          <a:xfrm>
            <a:off x="2676937" y="1415037"/>
            <a:ext cx="485700" cy="485700"/>
          </a:xfrm>
          <a:prstGeom prst="ellipse">
            <a:avLst/>
          </a:prstGeom>
          <a:solidFill>
            <a:srgbClr val="EB3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7"/>
          <p:cNvSpPr/>
          <p:nvPr/>
        </p:nvSpPr>
        <p:spPr>
          <a:xfrm>
            <a:off x="4730577" y="1415037"/>
            <a:ext cx="1740300" cy="485700"/>
          </a:xfrm>
          <a:prstGeom prst="roundRect">
            <a:avLst>
              <a:gd fmla="val 50000" name="adj"/>
            </a:avLst>
          </a:prstGeom>
          <a:solidFill>
            <a:srgbClr val="00A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7"/>
          <p:cNvSpPr/>
          <p:nvPr/>
        </p:nvSpPr>
        <p:spPr>
          <a:xfrm>
            <a:off x="4569832" y="1370350"/>
            <a:ext cx="575100" cy="575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7"/>
          <p:cNvSpPr/>
          <p:nvPr/>
        </p:nvSpPr>
        <p:spPr>
          <a:xfrm>
            <a:off x="4614518" y="1415037"/>
            <a:ext cx="485700" cy="485700"/>
          </a:xfrm>
          <a:prstGeom prst="ellipse">
            <a:avLst/>
          </a:prstGeom>
          <a:solidFill>
            <a:srgbClr val="00A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7"/>
          <p:cNvSpPr txBox="1"/>
          <p:nvPr/>
        </p:nvSpPr>
        <p:spPr>
          <a:xfrm>
            <a:off x="795478" y="1447947"/>
            <a:ext cx="4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Medium"/>
                <a:ea typeface="Roboto Medium"/>
                <a:cs typeface="Roboto Medium"/>
                <a:sym typeface="Roboto Medium"/>
              </a:rPr>
              <a:t>1.</a:t>
            </a:r>
            <a:endParaRPr/>
          </a:p>
        </p:txBody>
      </p:sp>
      <p:sp>
        <p:nvSpPr>
          <p:cNvPr id="617" name="Google Shape;617;p47"/>
          <p:cNvSpPr txBox="1"/>
          <p:nvPr/>
        </p:nvSpPr>
        <p:spPr>
          <a:xfrm>
            <a:off x="2709149" y="1447947"/>
            <a:ext cx="4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2.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8" name="Google Shape;618;p47"/>
          <p:cNvSpPr txBox="1"/>
          <p:nvPr/>
        </p:nvSpPr>
        <p:spPr>
          <a:xfrm>
            <a:off x="4639770" y="1447947"/>
            <a:ext cx="4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3.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9" name="Google Shape;619;p47"/>
          <p:cNvSpPr txBox="1"/>
          <p:nvPr>
            <p:ph idx="3" type="subTitle"/>
          </p:nvPr>
        </p:nvSpPr>
        <p:spPr>
          <a:xfrm>
            <a:off x="1370375" y="1466350"/>
            <a:ext cx="1175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20" name="Google Shape;620;p47"/>
          <p:cNvSpPr txBox="1"/>
          <p:nvPr>
            <p:ph idx="4" type="subTitle"/>
          </p:nvPr>
        </p:nvSpPr>
        <p:spPr>
          <a:xfrm>
            <a:off x="3275438" y="1466350"/>
            <a:ext cx="1175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21" name="Google Shape;621;p47"/>
          <p:cNvSpPr txBox="1"/>
          <p:nvPr>
            <p:ph idx="5" type="subTitle"/>
          </p:nvPr>
        </p:nvSpPr>
        <p:spPr>
          <a:xfrm>
            <a:off x="5217375" y="1466350"/>
            <a:ext cx="1175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22" name="Google Shape;622;p47"/>
          <p:cNvSpPr txBox="1"/>
          <p:nvPr>
            <p:ph idx="6" type="subTitle"/>
          </p:nvPr>
        </p:nvSpPr>
        <p:spPr>
          <a:xfrm>
            <a:off x="7112525" y="1466350"/>
            <a:ext cx="1175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23" name="Google Shape;623;p47"/>
          <p:cNvSpPr txBox="1"/>
          <p:nvPr>
            <p:ph idx="7" type="subTitle"/>
          </p:nvPr>
        </p:nvSpPr>
        <p:spPr>
          <a:xfrm>
            <a:off x="878175" y="2128425"/>
            <a:ext cx="16188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24" name="Google Shape;624;p47"/>
          <p:cNvSpPr txBox="1"/>
          <p:nvPr>
            <p:ph idx="8" type="subTitle"/>
          </p:nvPr>
        </p:nvSpPr>
        <p:spPr>
          <a:xfrm>
            <a:off x="2820449" y="2128425"/>
            <a:ext cx="15813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25" name="Google Shape;625;p47"/>
          <p:cNvSpPr txBox="1"/>
          <p:nvPr>
            <p:ph idx="9" type="subTitle"/>
          </p:nvPr>
        </p:nvSpPr>
        <p:spPr>
          <a:xfrm>
            <a:off x="4745250" y="2128425"/>
            <a:ext cx="15813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26" name="Google Shape;626;p47"/>
          <p:cNvSpPr txBox="1"/>
          <p:nvPr>
            <p:ph idx="13" type="subTitle"/>
          </p:nvPr>
        </p:nvSpPr>
        <p:spPr>
          <a:xfrm>
            <a:off x="6661675" y="2128425"/>
            <a:ext cx="15813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27" name="Google Shape;627;p47"/>
          <p:cNvSpPr txBox="1"/>
          <p:nvPr/>
        </p:nvSpPr>
        <p:spPr>
          <a:xfrm>
            <a:off x="6546786" y="1447947"/>
            <a:ext cx="4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4.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vents Agenda">
  <p:cSld name="SECTION_HEADER_1_1_1_1_1_1_1_1_1_1_1_1_1_1_1_1_1_1_1_1_1_1_1_1_1_1_1_1_1_1_1">
    <p:bg>
      <p:bgPr>
        <a:solidFill>
          <a:srgbClr val="FFFFFF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9" name="Google Shape;629;p48"/>
          <p:cNvCxnSpPr/>
          <p:nvPr/>
        </p:nvCxnSpPr>
        <p:spPr>
          <a:xfrm>
            <a:off x="4886379" y="8975"/>
            <a:ext cx="0" cy="51558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630" name="Google Shape;63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8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6" name="Google Shape;636;p48"/>
          <p:cNvSpPr txBox="1"/>
          <p:nvPr>
            <p:ph idx="2" type="subTitle"/>
          </p:nvPr>
        </p:nvSpPr>
        <p:spPr>
          <a:xfrm>
            <a:off x="999825" y="1219325"/>
            <a:ext cx="2975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Black"/>
              <a:buNone/>
              <a:defRPr sz="3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37" name="Google Shape;637;p48"/>
          <p:cNvSpPr/>
          <p:nvPr/>
        </p:nvSpPr>
        <p:spPr>
          <a:xfrm>
            <a:off x="4797425" y="3703538"/>
            <a:ext cx="3591900" cy="485700"/>
          </a:xfrm>
          <a:prstGeom prst="roundRect">
            <a:avLst>
              <a:gd fmla="val 50000" name="adj"/>
            </a:avLst>
          </a:prstGeom>
          <a:solidFill>
            <a:srgbClr val="7A0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8"/>
          <p:cNvSpPr/>
          <p:nvPr/>
        </p:nvSpPr>
        <p:spPr>
          <a:xfrm>
            <a:off x="4599532" y="3658863"/>
            <a:ext cx="575100" cy="575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8"/>
          <p:cNvSpPr/>
          <p:nvPr/>
        </p:nvSpPr>
        <p:spPr>
          <a:xfrm>
            <a:off x="4644219" y="3703550"/>
            <a:ext cx="485700" cy="485700"/>
          </a:xfrm>
          <a:prstGeom prst="ellipse">
            <a:avLst/>
          </a:prstGeom>
          <a:solidFill>
            <a:srgbClr val="7A0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8"/>
          <p:cNvSpPr/>
          <p:nvPr/>
        </p:nvSpPr>
        <p:spPr>
          <a:xfrm>
            <a:off x="4754562" y="666075"/>
            <a:ext cx="3629400" cy="485700"/>
          </a:xfrm>
          <a:prstGeom prst="roundRect">
            <a:avLst>
              <a:gd fmla="val 50000" name="adj"/>
            </a:avLst>
          </a:prstGeom>
          <a:solidFill>
            <a:srgbClr val="FF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8"/>
          <p:cNvSpPr/>
          <p:nvPr/>
        </p:nvSpPr>
        <p:spPr>
          <a:xfrm>
            <a:off x="4575676" y="621400"/>
            <a:ext cx="575100" cy="575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8"/>
          <p:cNvSpPr/>
          <p:nvPr/>
        </p:nvSpPr>
        <p:spPr>
          <a:xfrm>
            <a:off x="4620363" y="666087"/>
            <a:ext cx="485700" cy="485700"/>
          </a:xfrm>
          <a:prstGeom prst="ellipse">
            <a:avLst/>
          </a:prstGeom>
          <a:solidFill>
            <a:srgbClr val="FF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8"/>
          <p:cNvSpPr/>
          <p:nvPr/>
        </p:nvSpPr>
        <p:spPr>
          <a:xfrm>
            <a:off x="4797878" y="1678625"/>
            <a:ext cx="3591900" cy="485700"/>
          </a:xfrm>
          <a:prstGeom prst="roundRect">
            <a:avLst>
              <a:gd fmla="val 50000" name="adj"/>
            </a:avLst>
          </a:prstGeom>
          <a:solidFill>
            <a:srgbClr val="EB3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8"/>
          <p:cNvSpPr/>
          <p:nvPr/>
        </p:nvSpPr>
        <p:spPr>
          <a:xfrm>
            <a:off x="4599752" y="1633950"/>
            <a:ext cx="575100" cy="575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8"/>
          <p:cNvSpPr/>
          <p:nvPr/>
        </p:nvSpPr>
        <p:spPr>
          <a:xfrm>
            <a:off x="4644438" y="1678637"/>
            <a:ext cx="485700" cy="485700"/>
          </a:xfrm>
          <a:prstGeom prst="ellipse">
            <a:avLst/>
          </a:prstGeom>
          <a:solidFill>
            <a:srgbClr val="EB30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8"/>
          <p:cNvSpPr/>
          <p:nvPr/>
        </p:nvSpPr>
        <p:spPr>
          <a:xfrm>
            <a:off x="4760496" y="2691175"/>
            <a:ext cx="3591900" cy="485700"/>
          </a:xfrm>
          <a:prstGeom prst="roundRect">
            <a:avLst>
              <a:gd fmla="val 50000" name="adj"/>
            </a:avLst>
          </a:prstGeom>
          <a:solidFill>
            <a:srgbClr val="00A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8"/>
          <p:cNvSpPr/>
          <p:nvPr/>
        </p:nvSpPr>
        <p:spPr>
          <a:xfrm>
            <a:off x="4599758" y="2646500"/>
            <a:ext cx="575100" cy="575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8"/>
          <p:cNvSpPr/>
          <p:nvPr/>
        </p:nvSpPr>
        <p:spPr>
          <a:xfrm>
            <a:off x="4644445" y="2691187"/>
            <a:ext cx="485700" cy="485700"/>
          </a:xfrm>
          <a:prstGeom prst="ellipse">
            <a:avLst/>
          </a:prstGeom>
          <a:solidFill>
            <a:srgbClr val="00A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8"/>
          <p:cNvSpPr txBox="1"/>
          <p:nvPr>
            <p:ph idx="3" type="subTitle"/>
          </p:nvPr>
        </p:nvSpPr>
        <p:spPr>
          <a:xfrm>
            <a:off x="5234098" y="708418"/>
            <a:ext cx="2871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Black"/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50" name="Google Shape;650;p48"/>
          <p:cNvSpPr txBox="1"/>
          <p:nvPr>
            <p:ph idx="4" type="subTitle"/>
          </p:nvPr>
        </p:nvSpPr>
        <p:spPr>
          <a:xfrm>
            <a:off x="5255695" y="1720968"/>
            <a:ext cx="2871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51" name="Google Shape;651;p48"/>
          <p:cNvSpPr txBox="1"/>
          <p:nvPr>
            <p:ph idx="5" type="subTitle"/>
          </p:nvPr>
        </p:nvSpPr>
        <p:spPr>
          <a:xfrm>
            <a:off x="5266356" y="2742500"/>
            <a:ext cx="2871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52" name="Google Shape;652;p48"/>
          <p:cNvSpPr txBox="1"/>
          <p:nvPr>
            <p:ph idx="6" type="subTitle"/>
          </p:nvPr>
        </p:nvSpPr>
        <p:spPr>
          <a:xfrm>
            <a:off x="5265896" y="3745881"/>
            <a:ext cx="2871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Black"/>
              <a:buNone/>
              <a:defRPr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53" name="Google Shape;653;p48"/>
          <p:cNvSpPr txBox="1"/>
          <p:nvPr>
            <p:ph idx="7" type="subTitle"/>
          </p:nvPr>
        </p:nvSpPr>
        <p:spPr>
          <a:xfrm>
            <a:off x="999475" y="1893150"/>
            <a:ext cx="29757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4" name="Google Shape;654;p48"/>
          <p:cNvSpPr txBox="1"/>
          <p:nvPr>
            <p:ph idx="8" type="subTitle"/>
          </p:nvPr>
        </p:nvSpPr>
        <p:spPr>
          <a:xfrm>
            <a:off x="5234100" y="1162092"/>
            <a:ext cx="2871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55" name="Google Shape;655;p48"/>
          <p:cNvSpPr txBox="1"/>
          <p:nvPr>
            <p:ph idx="9" type="subTitle"/>
          </p:nvPr>
        </p:nvSpPr>
        <p:spPr>
          <a:xfrm>
            <a:off x="5234100" y="2164317"/>
            <a:ext cx="2871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56" name="Google Shape;656;p48"/>
          <p:cNvSpPr txBox="1"/>
          <p:nvPr>
            <p:ph idx="13" type="subTitle"/>
          </p:nvPr>
        </p:nvSpPr>
        <p:spPr>
          <a:xfrm>
            <a:off x="5234100" y="3166542"/>
            <a:ext cx="2871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57" name="Google Shape;657;p48"/>
          <p:cNvSpPr txBox="1"/>
          <p:nvPr>
            <p:ph idx="14" type="subTitle"/>
          </p:nvPr>
        </p:nvSpPr>
        <p:spPr>
          <a:xfrm>
            <a:off x="5234100" y="4186732"/>
            <a:ext cx="2871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Black"/>
              <a:buNone/>
              <a:defRPr sz="13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  <p15:guide id="5" pos="630">
          <p15:clr>
            <a:srgbClr val="FA7B17"/>
          </p15:clr>
        </p15:guide>
        <p15:guide id="6" pos="250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thing Slide - 01">
  <p:cSld name="SECTION_HEADER_1_1_1_1_1_1_1_1_1_1_1_1_1_1_1_1_1_1_1_1_1_1_1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49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5" name="Google Shape;665;p49"/>
          <p:cNvSpPr txBox="1"/>
          <p:nvPr>
            <p:ph idx="2" type="subTitle"/>
          </p:nvPr>
        </p:nvSpPr>
        <p:spPr>
          <a:xfrm>
            <a:off x="1499825" y="2268075"/>
            <a:ext cx="6131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Black"/>
              <a:buNone/>
              <a:defRPr sz="3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thing Slide - 02">
  <p:cSld name="SECTION_HEADER_1_1_1_1_1_1_1_1_1_1_1_1_1_1_1_1_1_1_1_1_1_1_1_1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50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3" name="Google Shape;673;p50"/>
          <p:cNvSpPr txBox="1"/>
          <p:nvPr>
            <p:ph idx="2" type="subTitle"/>
          </p:nvPr>
        </p:nvSpPr>
        <p:spPr>
          <a:xfrm>
            <a:off x="1499825" y="2268075"/>
            <a:ext cx="6131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Black"/>
              <a:buNone/>
              <a:defRPr sz="3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Cover - Purple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761800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2" type="subTitle"/>
          </p:nvPr>
        </p:nvSpPr>
        <p:spPr>
          <a:xfrm>
            <a:off x="761800" y="1601775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637425" y="2240300"/>
            <a:ext cx="49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 Black"/>
              <a:buNone/>
              <a:defRPr sz="4700">
                <a:solidFill>
                  <a:srgbClr val="7A00DA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"/>
              <a:buNone/>
              <a:defRPr b="1" sz="4700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"/>
              <a:buNone/>
              <a:defRPr b="1" sz="4700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"/>
              <a:buNone/>
              <a:defRPr b="1" sz="4700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"/>
              <a:buNone/>
              <a:defRPr b="1" sz="4700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"/>
              <a:buNone/>
              <a:defRPr b="1" sz="4700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"/>
              <a:buNone/>
              <a:defRPr b="1" sz="4700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"/>
              <a:buNone/>
              <a:defRPr b="1" sz="4700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"/>
              <a:buNone/>
              <a:defRPr b="1" sz="4700">
                <a:solidFill>
                  <a:srgbClr val="7A00DA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0" name="Google Shape;3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thing Slide - 03">
  <p:cSld name="SECTION_HEADER_1_1_1_1_1_1_1_1_1_1_1_1_1_1_1_1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1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1" name="Google Shape;681;p51"/>
          <p:cNvSpPr txBox="1"/>
          <p:nvPr>
            <p:ph idx="2" type="subTitle"/>
          </p:nvPr>
        </p:nvSpPr>
        <p:spPr>
          <a:xfrm>
            <a:off x="1499825" y="2268075"/>
            <a:ext cx="6131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Black"/>
              <a:buNone/>
              <a:defRPr sz="3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thing Slide - 04">
  <p:cSld name="SECTION_HEADER_1_1_1_1_1_1_1_1_1_1_1_1_1_1_1_1_1_1_1_1_1_1_1_1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2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9" name="Google Shape;689;p52"/>
          <p:cNvSpPr txBox="1"/>
          <p:nvPr>
            <p:ph idx="2" type="subTitle"/>
          </p:nvPr>
        </p:nvSpPr>
        <p:spPr>
          <a:xfrm>
            <a:off x="1499825" y="2268075"/>
            <a:ext cx="6131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Black"/>
              <a:buNone/>
              <a:defRPr sz="3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thing Slide - 05">
  <p:cSld name="SECTION_HEADER_1_1_1_1_1_1_1_1_1_1_1_1_1_1_1_1_1_1_1_1_1_1_1_1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3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7" name="Google Shape;697;p53"/>
          <p:cNvSpPr txBox="1"/>
          <p:nvPr>
            <p:ph idx="2" type="subTitle"/>
          </p:nvPr>
        </p:nvSpPr>
        <p:spPr>
          <a:xfrm>
            <a:off x="1499825" y="2268075"/>
            <a:ext cx="6131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Black"/>
              <a:buNone/>
              <a:defRPr sz="3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471">
          <p15:clr>
            <a:srgbClr val="FA7B17"/>
          </p15:clr>
        </p15:guide>
        <p15:guide id="4" pos="5281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ighlight - BG orange">
  <p:cSld name="CUSTOM_1_1">
    <p:bg>
      <p:bgPr>
        <a:solidFill>
          <a:srgbClr val="FFB400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4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00" name="Google Shape;700;p54"/>
          <p:cNvPicPr preferRelativeResize="0"/>
          <p:nvPr/>
        </p:nvPicPr>
        <p:blipFill rotWithShape="1">
          <a:blip r:embed="rId2">
            <a:alphaModFix/>
          </a:blip>
          <a:srcRect b="0" l="79" r="79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4"/>
          <p:cNvSpPr txBox="1"/>
          <p:nvPr>
            <p:ph idx="2" type="subTitle"/>
          </p:nvPr>
        </p:nvSpPr>
        <p:spPr>
          <a:xfrm>
            <a:off x="818064" y="829988"/>
            <a:ext cx="7503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03" name="Google Shape;703;p54"/>
          <p:cNvSpPr txBox="1"/>
          <p:nvPr>
            <p:ph idx="3" type="subTitle"/>
          </p:nvPr>
        </p:nvSpPr>
        <p:spPr>
          <a:xfrm>
            <a:off x="2025150" y="315033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04" name="Google Shape;704;p54"/>
          <p:cNvSpPr txBox="1"/>
          <p:nvPr>
            <p:ph idx="4" type="subTitle"/>
          </p:nvPr>
        </p:nvSpPr>
        <p:spPr>
          <a:xfrm>
            <a:off x="2025150" y="3419819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ighlight - BG green">
  <p:cSld name="CUSTOM_1_1_1">
    <p:bg>
      <p:bgPr>
        <a:solidFill>
          <a:srgbClr val="00A6A2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5"/>
          <p:cNvSpPr txBox="1"/>
          <p:nvPr>
            <p:ph idx="1" type="subTitle"/>
          </p:nvPr>
        </p:nvSpPr>
        <p:spPr>
          <a:xfrm>
            <a:off x="818064" y="829988"/>
            <a:ext cx="7503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07" name="Google Shape;707;p55"/>
          <p:cNvSpPr txBox="1"/>
          <p:nvPr>
            <p:ph idx="2" type="subTitle"/>
          </p:nvPr>
        </p:nvSpPr>
        <p:spPr>
          <a:xfrm>
            <a:off x="2025150" y="315033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08" name="Google Shape;708;p55"/>
          <p:cNvSpPr txBox="1"/>
          <p:nvPr>
            <p:ph idx="3" type="subTitle"/>
          </p:nvPr>
        </p:nvSpPr>
        <p:spPr>
          <a:xfrm>
            <a:off x="2025150" y="3419819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1600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1600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1600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1600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1600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1600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1600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1600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1600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09" name="Google Shape;709;p55"/>
          <p:cNvSpPr txBox="1"/>
          <p:nvPr>
            <p:ph idx="4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10" name="Google Shape;710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ighlight - BG red">
  <p:cSld name="CUSTOM_1_1_1_1">
    <p:bg>
      <p:bgPr>
        <a:solidFill>
          <a:srgbClr val="FF323C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6"/>
          <p:cNvSpPr txBox="1"/>
          <p:nvPr>
            <p:ph idx="1" type="subTitle"/>
          </p:nvPr>
        </p:nvSpPr>
        <p:spPr>
          <a:xfrm>
            <a:off x="818064" y="829988"/>
            <a:ext cx="7503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14" name="Google Shape;714;p56"/>
          <p:cNvSpPr txBox="1"/>
          <p:nvPr>
            <p:ph idx="2" type="subTitle"/>
          </p:nvPr>
        </p:nvSpPr>
        <p:spPr>
          <a:xfrm>
            <a:off x="2025150" y="315033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15" name="Google Shape;715;p56"/>
          <p:cNvSpPr txBox="1"/>
          <p:nvPr>
            <p:ph idx="3" type="subTitle"/>
          </p:nvPr>
        </p:nvSpPr>
        <p:spPr>
          <a:xfrm>
            <a:off x="2025150" y="3419819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16" name="Google Shape;716;p56"/>
          <p:cNvSpPr txBox="1"/>
          <p:nvPr>
            <p:ph idx="4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17" name="Google Shape;71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ighlight - BG purple">
  <p:cSld name="CUSTOM_1_1_1_1_1">
    <p:bg>
      <p:bgPr>
        <a:solidFill>
          <a:srgbClr val="7A00DA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/>
          <p:nvPr>
            <p:ph idx="1" type="subTitle"/>
          </p:nvPr>
        </p:nvSpPr>
        <p:spPr>
          <a:xfrm>
            <a:off x="818064" y="829988"/>
            <a:ext cx="7503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721" name="Google Shape;721;p57"/>
          <p:cNvSpPr txBox="1"/>
          <p:nvPr>
            <p:ph idx="2" type="subTitle"/>
          </p:nvPr>
        </p:nvSpPr>
        <p:spPr>
          <a:xfrm>
            <a:off x="2025150" y="315033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22" name="Google Shape;722;p57"/>
          <p:cNvSpPr txBox="1"/>
          <p:nvPr>
            <p:ph idx="3" type="subTitle"/>
          </p:nvPr>
        </p:nvSpPr>
        <p:spPr>
          <a:xfrm>
            <a:off x="2025150" y="3419819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23" name="Google Shape;723;p57"/>
          <p:cNvSpPr txBox="1"/>
          <p:nvPr>
            <p:ph idx="4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24" name="Google Shape;724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ighlight - BG black">
  <p:cSld name="CUSTOM_1_1_1_1_1_1">
    <p:bg>
      <p:bgPr>
        <a:solidFill>
          <a:schemeClr val="dk1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8"/>
          <p:cNvSpPr txBox="1"/>
          <p:nvPr>
            <p:ph idx="1" type="subTitle"/>
          </p:nvPr>
        </p:nvSpPr>
        <p:spPr>
          <a:xfrm>
            <a:off x="818064" y="829988"/>
            <a:ext cx="7503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Light"/>
              <a:buNone/>
              <a:defRPr i="1" sz="3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728" name="Google Shape;728;p58"/>
          <p:cNvSpPr txBox="1"/>
          <p:nvPr>
            <p:ph idx="2" type="subTitle"/>
          </p:nvPr>
        </p:nvSpPr>
        <p:spPr>
          <a:xfrm>
            <a:off x="2025150" y="315033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29" name="Google Shape;729;p58"/>
          <p:cNvSpPr txBox="1"/>
          <p:nvPr>
            <p:ph idx="3" type="subTitle"/>
          </p:nvPr>
        </p:nvSpPr>
        <p:spPr>
          <a:xfrm>
            <a:off x="2025150" y="3419819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30" name="Google Shape;730;p58"/>
          <p:cNvSpPr txBox="1"/>
          <p:nvPr>
            <p:ph idx="4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31" name="Google Shape;731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ighlight - BG white ">
  <p:cSld name="CUSTOM_1_2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9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35" name="Google Shape;735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9"/>
          <p:cNvSpPr txBox="1"/>
          <p:nvPr>
            <p:ph idx="2" type="subTitle"/>
          </p:nvPr>
        </p:nvSpPr>
        <p:spPr>
          <a:xfrm>
            <a:off x="818064" y="829988"/>
            <a:ext cx="7503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Light"/>
              <a:buNone/>
              <a:defRPr i="1" sz="3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37" name="Google Shape;737;p59"/>
          <p:cNvSpPr txBox="1"/>
          <p:nvPr>
            <p:ph idx="3" type="subTitle"/>
          </p:nvPr>
        </p:nvSpPr>
        <p:spPr>
          <a:xfrm>
            <a:off x="2025150" y="315033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38" name="Google Shape;738;p59"/>
          <p:cNvSpPr txBox="1"/>
          <p:nvPr>
            <p:ph idx="4" type="subTitle"/>
          </p:nvPr>
        </p:nvSpPr>
        <p:spPr>
          <a:xfrm>
            <a:off x="2025150" y="3419819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pic>
        <p:nvPicPr>
          <p:cNvPr id="739" name="Google Shape;73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-01">
  <p:cSld name="CUSTOM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0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43" name="Google Shape;74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3100" y="2109325"/>
            <a:ext cx="2137802" cy="5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Cover - Blue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761800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2" type="subTitle"/>
          </p:nvPr>
        </p:nvSpPr>
        <p:spPr>
          <a:xfrm>
            <a:off x="761800" y="1601775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637425" y="2240300"/>
            <a:ext cx="49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 Black"/>
              <a:buNone/>
              <a:defRPr sz="4700">
                <a:solidFill>
                  <a:srgbClr val="00AE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35" name="Google Shape;3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-02">
  <p:cSld name="CUSTOM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61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48" name="Google Shape;74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3100" y="2109325"/>
            <a:ext cx="2137802" cy="5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-03">
  <p:cSld name="CUSTOM_1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62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53" name="Google Shape;75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3100" y="2109325"/>
            <a:ext cx="2137802" cy="5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-04">
  <p:cSld name="CUSTOM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3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58" name="Google Shape;75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3100" y="2109325"/>
            <a:ext cx="2137802" cy="5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 Cover">
  <p:cSld name="TITLE_1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5"/>
          <p:cNvSpPr/>
          <p:nvPr/>
        </p:nvSpPr>
        <p:spPr>
          <a:xfrm>
            <a:off x="-41725" y="-60875"/>
            <a:ext cx="9217800" cy="5242500"/>
          </a:xfrm>
          <a:prstGeom prst="rect">
            <a:avLst/>
          </a:prstGeom>
          <a:solidFill>
            <a:srgbClr val="000000">
              <a:alpha val="20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5"/>
          <p:cNvSpPr txBox="1"/>
          <p:nvPr>
            <p:ph idx="1" type="subTitle"/>
          </p:nvPr>
        </p:nvSpPr>
        <p:spPr>
          <a:xfrm>
            <a:off x="2834100" y="2775550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5" name="Google Shape;765;p65"/>
          <p:cNvSpPr txBox="1"/>
          <p:nvPr>
            <p:ph idx="2" type="subTitle"/>
          </p:nvPr>
        </p:nvSpPr>
        <p:spPr>
          <a:xfrm>
            <a:off x="1410225" y="1360975"/>
            <a:ext cx="63237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39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39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39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39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39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39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39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39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Black"/>
              <a:buNone/>
              <a:defRPr sz="39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Cover- yellow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6"/>
          <p:cNvSpPr txBox="1"/>
          <p:nvPr>
            <p:ph type="title"/>
          </p:nvPr>
        </p:nvSpPr>
        <p:spPr>
          <a:xfrm>
            <a:off x="637425" y="2240300"/>
            <a:ext cx="49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68" name="Google Shape;768;p66"/>
          <p:cNvSpPr txBox="1"/>
          <p:nvPr>
            <p:ph idx="1" type="subTitle"/>
          </p:nvPr>
        </p:nvSpPr>
        <p:spPr>
          <a:xfrm>
            <a:off x="761800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69" name="Google Shape;769;p66"/>
          <p:cNvSpPr txBox="1"/>
          <p:nvPr>
            <p:ph idx="2" type="subTitle"/>
          </p:nvPr>
        </p:nvSpPr>
        <p:spPr>
          <a:xfrm>
            <a:off x="761800" y="1601775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70" name="Google Shape;7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Cover - Green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7"/>
          <p:cNvSpPr txBox="1"/>
          <p:nvPr>
            <p:ph type="title"/>
          </p:nvPr>
        </p:nvSpPr>
        <p:spPr>
          <a:xfrm>
            <a:off x="637425" y="2240300"/>
            <a:ext cx="49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 Black"/>
              <a:buNone/>
              <a:defRPr sz="4700">
                <a:solidFill>
                  <a:srgbClr val="00A6A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73" name="Google Shape;773;p67"/>
          <p:cNvSpPr txBox="1"/>
          <p:nvPr>
            <p:ph idx="1" type="subTitle"/>
          </p:nvPr>
        </p:nvSpPr>
        <p:spPr>
          <a:xfrm>
            <a:off x="761800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74" name="Google Shape;774;p67"/>
          <p:cNvSpPr txBox="1"/>
          <p:nvPr>
            <p:ph idx="2" type="subTitle"/>
          </p:nvPr>
        </p:nvSpPr>
        <p:spPr>
          <a:xfrm>
            <a:off x="761800" y="1601775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75" name="Google Shape;77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Cover - Red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8"/>
          <p:cNvSpPr txBox="1"/>
          <p:nvPr>
            <p:ph type="title"/>
          </p:nvPr>
        </p:nvSpPr>
        <p:spPr>
          <a:xfrm>
            <a:off x="637425" y="2240300"/>
            <a:ext cx="49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C313C"/>
              </a:buClr>
              <a:buSzPts val="4700"/>
              <a:buFont typeface="Roboto Black"/>
              <a:buNone/>
              <a:defRPr sz="4700">
                <a:solidFill>
                  <a:srgbClr val="EC313C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C313C"/>
              </a:buClr>
              <a:buSzPts val="4700"/>
              <a:buFont typeface="Roboto Black"/>
              <a:buNone/>
              <a:defRPr sz="4700">
                <a:solidFill>
                  <a:srgbClr val="EC313C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C313C"/>
              </a:buClr>
              <a:buSzPts val="4700"/>
              <a:buFont typeface="Roboto Black"/>
              <a:buNone/>
              <a:defRPr sz="4700">
                <a:solidFill>
                  <a:srgbClr val="EC313C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C313C"/>
              </a:buClr>
              <a:buSzPts val="4700"/>
              <a:buFont typeface="Roboto Black"/>
              <a:buNone/>
              <a:defRPr sz="4700">
                <a:solidFill>
                  <a:srgbClr val="EC313C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C313C"/>
              </a:buClr>
              <a:buSzPts val="4700"/>
              <a:buFont typeface="Roboto Black"/>
              <a:buNone/>
              <a:defRPr sz="4700">
                <a:solidFill>
                  <a:srgbClr val="EC313C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C313C"/>
              </a:buClr>
              <a:buSzPts val="4700"/>
              <a:buFont typeface="Roboto Black"/>
              <a:buNone/>
              <a:defRPr sz="4700">
                <a:solidFill>
                  <a:srgbClr val="EC313C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C313C"/>
              </a:buClr>
              <a:buSzPts val="4700"/>
              <a:buFont typeface="Roboto Black"/>
              <a:buNone/>
              <a:defRPr sz="4700">
                <a:solidFill>
                  <a:srgbClr val="EC313C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C313C"/>
              </a:buClr>
              <a:buSzPts val="4700"/>
              <a:buFont typeface="Roboto Black"/>
              <a:buNone/>
              <a:defRPr sz="4700">
                <a:solidFill>
                  <a:srgbClr val="EC313C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C313C"/>
              </a:buClr>
              <a:buSzPts val="4700"/>
              <a:buFont typeface="Roboto Black"/>
              <a:buNone/>
              <a:defRPr sz="4700">
                <a:solidFill>
                  <a:srgbClr val="EC313C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78" name="Google Shape;778;p68"/>
          <p:cNvSpPr txBox="1"/>
          <p:nvPr>
            <p:ph idx="1" type="subTitle"/>
          </p:nvPr>
        </p:nvSpPr>
        <p:spPr>
          <a:xfrm>
            <a:off x="761800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79" name="Google Shape;779;p68"/>
          <p:cNvSpPr txBox="1"/>
          <p:nvPr>
            <p:ph idx="2" type="subTitle"/>
          </p:nvPr>
        </p:nvSpPr>
        <p:spPr>
          <a:xfrm>
            <a:off x="761800" y="1601775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80" name="Google Shape;78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Cover - Purple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9"/>
          <p:cNvSpPr txBox="1"/>
          <p:nvPr>
            <p:ph type="title"/>
          </p:nvPr>
        </p:nvSpPr>
        <p:spPr>
          <a:xfrm>
            <a:off x="637425" y="2240300"/>
            <a:ext cx="49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51FF"/>
              </a:buClr>
              <a:buSzPts val="4700"/>
              <a:buFont typeface="Roboto Black"/>
              <a:buNone/>
              <a:defRPr sz="4700">
                <a:solidFill>
                  <a:srgbClr val="7A51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51FF"/>
              </a:buClr>
              <a:buSzPts val="4700"/>
              <a:buFont typeface="Roboto"/>
              <a:buNone/>
              <a:defRPr b="1" sz="4700">
                <a:solidFill>
                  <a:srgbClr val="7A51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51FF"/>
              </a:buClr>
              <a:buSzPts val="4700"/>
              <a:buFont typeface="Roboto"/>
              <a:buNone/>
              <a:defRPr b="1" sz="4700">
                <a:solidFill>
                  <a:srgbClr val="7A51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51FF"/>
              </a:buClr>
              <a:buSzPts val="4700"/>
              <a:buFont typeface="Roboto"/>
              <a:buNone/>
              <a:defRPr b="1" sz="4700">
                <a:solidFill>
                  <a:srgbClr val="7A51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51FF"/>
              </a:buClr>
              <a:buSzPts val="4700"/>
              <a:buFont typeface="Roboto"/>
              <a:buNone/>
              <a:defRPr b="1" sz="4700">
                <a:solidFill>
                  <a:srgbClr val="7A51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51FF"/>
              </a:buClr>
              <a:buSzPts val="4700"/>
              <a:buFont typeface="Roboto"/>
              <a:buNone/>
              <a:defRPr b="1" sz="4700">
                <a:solidFill>
                  <a:srgbClr val="7A51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51FF"/>
              </a:buClr>
              <a:buSzPts val="4700"/>
              <a:buFont typeface="Roboto"/>
              <a:buNone/>
              <a:defRPr b="1" sz="4700">
                <a:solidFill>
                  <a:srgbClr val="7A51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51FF"/>
              </a:buClr>
              <a:buSzPts val="4700"/>
              <a:buFont typeface="Roboto"/>
              <a:buNone/>
              <a:defRPr b="1" sz="4700">
                <a:solidFill>
                  <a:srgbClr val="7A51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51FF"/>
              </a:buClr>
              <a:buSzPts val="4700"/>
              <a:buFont typeface="Roboto"/>
              <a:buNone/>
              <a:defRPr b="1" sz="4700">
                <a:solidFill>
                  <a:srgbClr val="7A51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3" name="Google Shape;783;p69"/>
          <p:cNvSpPr txBox="1"/>
          <p:nvPr>
            <p:ph idx="1" type="subTitle"/>
          </p:nvPr>
        </p:nvSpPr>
        <p:spPr>
          <a:xfrm>
            <a:off x="761800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84" name="Google Shape;784;p69"/>
          <p:cNvSpPr txBox="1"/>
          <p:nvPr>
            <p:ph idx="2" type="subTitle"/>
          </p:nvPr>
        </p:nvSpPr>
        <p:spPr>
          <a:xfrm>
            <a:off x="761800" y="1601775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85" name="Google Shape;78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Cover - Blue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0"/>
          <p:cNvSpPr txBox="1"/>
          <p:nvPr>
            <p:ph type="title"/>
          </p:nvPr>
        </p:nvSpPr>
        <p:spPr>
          <a:xfrm>
            <a:off x="637425" y="2240300"/>
            <a:ext cx="49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 Black"/>
              <a:buNone/>
              <a:defRPr sz="4700">
                <a:solidFill>
                  <a:srgbClr val="00AE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8" name="Google Shape;788;p70"/>
          <p:cNvSpPr txBox="1"/>
          <p:nvPr>
            <p:ph idx="1" type="subTitle"/>
          </p:nvPr>
        </p:nvSpPr>
        <p:spPr>
          <a:xfrm>
            <a:off x="761800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89" name="Google Shape;789;p70"/>
          <p:cNvSpPr txBox="1"/>
          <p:nvPr>
            <p:ph idx="2" type="subTitle"/>
          </p:nvPr>
        </p:nvSpPr>
        <p:spPr>
          <a:xfrm>
            <a:off x="761800" y="1601775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90" name="Google Shape;79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Cover - Desaturated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1"/>
          <p:cNvSpPr txBox="1"/>
          <p:nvPr>
            <p:ph type="title"/>
          </p:nvPr>
        </p:nvSpPr>
        <p:spPr>
          <a:xfrm>
            <a:off x="637425" y="2240300"/>
            <a:ext cx="49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E6C88"/>
              </a:buClr>
              <a:buSzPts val="4700"/>
              <a:buFont typeface="Roboto Black"/>
              <a:buNone/>
              <a:defRPr sz="4700">
                <a:solidFill>
                  <a:srgbClr val="4E6C88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"/>
              <a:buNone/>
              <a:defRPr b="1" sz="4700">
                <a:solidFill>
                  <a:srgbClr val="55627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"/>
              <a:buNone/>
              <a:defRPr b="1" sz="4700">
                <a:solidFill>
                  <a:srgbClr val="55627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"/>
              <a:buNone/>
              <a:defRPr b="1" sz="4700">
                <a:solidFill>
                  <a:srgbClr val="55627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"/>
              <a:buNone/>
              <a:defRPr b="1" sz="4700">
                <a:solidFill>
                  <a:srgbClr val="55627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"/>
              <a:buNone/>
              <a:defRPr b="1" sz="4700">
                <a:solidFill>
                  <a:srgbClr val="55627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"/>
              <a:buNone/>
              <a:defRPr b="1" sz="4700">
                <a:solidFill>
                  <a:srgbClr val="55627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"/>
              <a:buNone/>
              <a:defRPr b="1" sz="4700">
                <a:solidFill>
                  <a:srgbClr val="55627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"/>
              <a:buNone/>
              <a:defRPr b="1" sz="4700">
                <a:solidFill>
                  <a:srgbClr val="55627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93" name="Google Shape;793;p71"/>
          <p:cNvSpPr txBox="1"/>
          <p:nvPr>
            <p:ph idx="1" type="subTitle"/>
          </p:nvPr>
        </p:nvSpPr>
        <p:spPr>
          <a:xfrm>
            <a:off x="761800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94" name="Google Shape;794;p71"/>
          <p:cNvSpPr txBox="1"/>
          <p:nvPr>
            <p:ph idx="2" type="subTitle"/>
          </p:nvPr>
        </p:nvSpPr>
        <p:spPr>
          <a:xfrm>
            <a:off x="761800" y="1601775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95" name="Google Shape;79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Cover - Desaturated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761800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subTitle"/>
          </p:nvPr>
        </p:nvSpPr>
        <p:spPr>
          <a:xfrm>
            <a:off x="761800" y="1601775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637425" y="2240300"/>
            <a:ext cx="49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4700"/>
              <a:buFont typeface="Roboto Black"/>
              <a:buNone/>
              <a:defRPr sz="4700">
                <a:solidFill>
                  <a:srgbClr val="34495E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4700"/>
              <a:buFont typeface="Roboto"/>
              <a:buNone/>
              <a:defRPr b="1" sz="4700">
                <a:solidFill>
                  <a:srgbClr val="34495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4700"/>
              <a:buFont typeface="Roboto"/>
              <a:buNone/>
              <a:defRPr b="1" sz="4700">
                <a:solidFill>
                  <a:srgbClr val="34495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4700"/>
              <a:buFont typeface="Roboto"/>
              <a:buNone/>
              <a:defRPr b="1" sz="4700">
                <a:solidFill>
                  <a:srgbClr val="34495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4700"/>
              <a:buFont typeface="Roboto"/>
              <a:buNone/>
              <a:defRPr b="1" sz="4700">
                <a:solidFill>
                  <a:srgbClr val="34495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4700"/>
              <a:buFont typeface="Roboto"/>
              <a:buNone/>
              <a:defRPr b="1" sz="4700">
                <a:solidFill>
                  <a:srgbClr val="34495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4700"/>
              <a:buFont typeface="Roboto"/>
              <a:buNone/>
              <a:defRPr b="1" sz="4700">
                <a:solidFill>
                  <a:srgbClr val="34495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4700"/>
              <a:buFont typeface="Roboto"/>
              <a:buNone/>
              <a:defRPr b="1" sz="4700">
                <a:solidFill>
                  <a:srgbClr val="34495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4700"/>
              <a:buFont typeface="Roboto"/>
              <a:buNone/>
              <a:defRPr b="1" sz="4700">
                <a:solidFill>
                  <a:srgbClr val="34495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40" name="Google Shape;4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Sub Cover - yellow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2"/>
          <p:cNvSpPr txBox="1"/>
          <p:nvPr>
            <p:ph idx="1" type="subTitle"/>
          </p:nvPr>
        </p:nvSpPr>
        <p:spPr>
          <a:xfrm>
            <a:off x="5000600" y="2074025"/>
            <a:ext cx="36024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98" name="Google Shape;798;p72"/>
          <p:cNvSpPr txBox="1"/>
          <p:nvPr>
            <p:ph idx="2" type="subTitle"/>
          </p:nvPr>
        </p:nvSpPr>
        <p:spPr>
          <a:xfrm>
            <a:off x="5037982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99" name="Google Shape;799;p72"/>
          <p:cNvSpPr txBox="1"/>
          <p:nvPr>
            <p:ph idx="3" type="subTitle"/>
          </p:nvPr>
        </p:nvSpPr>
        <p:spPr>
          <a:xfrm>
            <a:off x="5037982" y="1592792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00" name="Google Shape;8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Sub Cover - Green">
  <p:cSld name="SECTION_HEADER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3"/>
          <p:cNvSpPr txBox="1"/>
          <p:nvPr>
            <p:ph idx="1" type="subTitle"/>
          </p:nvPr>
        </p:nvSpPr>
        <p:spPr>
          <a:xfrm>
            <a:off x="5000600" y="2074025"/>
            <a:ext cx="36024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 Black"/>
              <a:buNone/>
              <a:defRPr sz="4700">
                <a:solidFill>
                  <a:srgbClr val="00A6A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03" name="Google Shape;803;p73"/>
          <p:cNvSpPr txBox="1"/>
          <p:nvPr>
            <p:ph idx="2" type="subTitle"/>
          </p:nvPr>
        </p:nvSpPr>
        <p:spPr>
          <a:xfrm>
            <a:off x="5037982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04" name="Google Shape;804;p73"/>
          <p:cNvSpPr txBox="1"/>
          <p:nvPr>
            <p:ph idx="3" type="subTitle"/>
          </p:nvPr>
        </p:nvSpPr>
        <p:spPr>
          <a:xfrm>
            <a:off x="5037982" y="1592792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05" name="Google Shape;80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Sub Caratula - Red">
  <p:cSld name="SECTION_HEADER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4"/>
          <p:cNvSpPr txBox="1"/>
          <p:nvPr>
            <p:ph idx="1" type="subTitle"/>
          </p:nvPr>
        </p:nvSpPr>
        <p:spPr>
          <a:xfrm>
            <a:off x="5000600" y="2074025"/>
            <a:ext cx="36024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4700"/>
              <a:buFont typeface="Roboto Black"/>
              <a:buNone/>
              <a:defRPr sz="4700">
                <a:solidFill>
                  <a:srgbClr val="FF323C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4700"/>
              <a:buFont typeface="Roboto"/>
              <a:buNone/>
              <a:defRPr b="1" sz="4700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4700"/>
              <a:buFont typeface="Roboto"/>
              <a:buNone/>
              <a:defRPr b="1" sz="4700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4700"/>
              <a:buFont typeface="Roboto"/>
              <a:buNone/>
              <a:defRPr b="1" sz="4700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4700"/>
              <a:buFont typeface="Roboto"/>
              <a:buNone/>
              <a:defRPr b="1" sz="4700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4700"/>
              <a:buFont typeface="Roboto"/>
              <a:buNone/>
              <a:defRPr b="1" sz="4700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4700"/>
              <a:buFont typeface="Roboto"/>
              <a:buNone/>
              <a:defRPr b="1" sz="4700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4700"/>
              <a:buFont typeface="Roboto"/>
              <a:buNone/>
              <a:defRPr b="1" sz="4700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23C"/>
              </a:buClr>
              <a:buSzPts val="4700"/>
              <a:buFont typeface="Roboto"/>
              <a:buNone/>
              <a:defRPr b="1" sz="4700">
                <a:solidFill>
                  <a:srgbClr val="FF323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08" name="Google Shape;808;p74"/>
          <p:cNvSpPr txBox="1"/>
          <p:nvPr>
            <p:ph idx="2" type="subTitle"/>
          </p:nvPr>
        </p:nvSpPr>
        <p:spPr>
          <a:xfrm>
            <a:off x="5037982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09" name="Google Shape;809;p74"/>
          <p:cNvSpPr txBox="1"/>
          <p:nvPr>
            <p:ph idx="3" type="subTitle"/>
          </p:nvPr>
        </p:nvSpPr>
        <p:spPr>
          <a:xfrm>
            <a:off x="5037982" y="1592792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10" name="Google Shape;81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Cover - Purple">
  <p:cSld name="SECTION_HEADER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5"/>
          <p:cNvSpPr txBox="1"/>
          <p:nvPr>
            <p:ph idx="1" type="subTitle"/>
          </p:nvPr>
        </p:nvSpPr>
        <p:spPr>
          <a:xfrm>
            <a:off x="5000600" y="2074025"/>
            <a:ext cx="36024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 Black"/>
              <a:buNone/>
              <a:defRPr sz="4700">
                <a:solidFill>
                  <a:srgbClr val="7A00DA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 Black"/>
              <a:buNone/>
              <a:defRPr sz="4700">
                <a:solidFill>
                  <a:srgbClr val="7A00DA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 Black"/>
              <a:buNone/>
              <a:defRPr sz="4700">
                <a:solidFill>
                  <a:srgbClr val="7A00DA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 Black"/>
              <a:buNone/>
              <a:defRPr sz="4700">
                <a:solidFill>
                  <a:srgbClr val="7A00DA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 Black"/>
              <a:buNone/>
              <a:defRPr sz="4700">
                <a:solidFill>
                  <a:srgbClr val="7A00DA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 Black"/>
              <a:buNone/>
              <a:defRPr sz="4700">
                <a:solidFill>
                  <a:srgbClr val="7A00DA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 Black"/>
              <a:buNone/>
              <a:defRPr sz="4700">
                <a:solidFill>
                  <a:srgbClr val="7A00DA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 Black"/>
              <a:buNone/>
              <a:defRPr sz="4700">
                <a:solidFill>
                  <a:srgbClr val="7A00DA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4700"/>
              <a:buFont typeface="Roboto Black"/>
              <a:buNone/>
              <a:defRPr sz="4700">
                <a:solidFill>
                  <a:srgbClr val="7A00DA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813" name="Google Shape;813;p75"/>
          <p:cNvSpPr txBox="1"/>
          <p:nvPr>
            <p:ph idx="2" type="subTitle"/>
          </p:nvPr>
        </p:nvSpPr>
        <p:spPr>
          <a:xfrm>
            <a:off x="5037982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14" name="Google Shape;814;p75"/>
          <p:cNvSpPr txBox="1"/>
          <p:nvPr>
            <p:ph idx="3" type="subTitle"/>
          </p:nvPr>
        </p:nvSpPr>
        <p:spPr>
          <a:xfrm>
            <a:off x="5037982" y="1592792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15" name="Google Shape;81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Sub Cover - Blue">
  <p:cSld name="SECTION_HEADER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6"/>
          <p:cNvSpPr txBox="1"/>
          <p:nvPr>
            <p:ph idx="1" type="subTitle"/>
          </p:nvPr>
        </p:nvSpPr>
        <p:spPr>
          <a:xfrm>
            <a:off x="5000600" y="2074025"/>
            <a:ext cx="36024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 Black"/>
              <a:buNone/>
              <a:defRPr sz="4700">
                <a:solidFill>
                  <a:srgbClr val="00AE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EFF"/>
              </a:buClr>
              <a:buSzPts val="4700"/>
              <a:buFont typeface="Roboto"/>
              <a:buNone/>
              <a:defRPr b="1" sz="4700">
                <a:solidFill>
                  <a:srgbClr val="00AE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18" name="Google Shape;818;p76"/>
          <p:cNvSpPr txBox="1"/>
          <p:nvPr>
            <p:ph idx="2" type="subTitle"/>
          </p:nvPr>
        </p:nvSpPr>
        <p:spPr>
          <a:xfrm>
            <a:off x="5037982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19" name="Google Shape;819;p76"/>
          <p:cNvSpPr txBox="1"/>
          <p:nvPr>
            <p:ph idx="3" type="subTitle"/>
          </p:nvPr>
        </p:nvSpPr>
        <p:spPr>
          <a:xfrm>
            <a:off x="5037982" y="1592792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20" name="Google Shape;8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Sub Cover - Desaturated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7"/>
          <p:cNvSpPr txBox="1"/>
          <p:nvPr>
            <p:ph idx="1" type="subTitle"/>
          </p:nvPr>
        </p:nvSpPr>
        <p:spPr>
          <a:xfrm>
            <a:off x="5000600" y="2074025"/>
            <a:ext cx="36024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E6C88"/>
              </a:buClr>
              <a:buSzPts val="4700"/>
              <a:buFont typeface="Roboto Black"/>
              <a:buNone/>
              <a:defRPr sz="4700">
                <a:solidFill>
                  <a:srgbClr val="4E6C88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 Black"/>
              <a:buNone/>
              <a:defRPr sz="4700">
                <a:solidFill>
                  <a:srgbClr val="55627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 Black"/>
              <a:buNone/>
              <a:defRPr sz="4700">
                <a:solidFill>
                  <a:srgbClr val="55627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 Black"/>
              <a:buNone/>
              <a:defRPr sz="4700">
                <a:solidFill>
                  <a:srgbClr val="55627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 Black"/>
              <a:buNone/>
              <a:defRPr sz="4700">
                <a:solidFill>
                  <a:srgbClr val="55627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 Black"/>
              <a:buNone/>
              <a:defRPr sz="4700">
                <a:solidFill>
                  <a:srgbClr val="55627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 Black"/>
              <a:buNone/>
              <a:defRPr sz="4700">
                <a:solidFill>
                  <a:srgbClr val="55627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 Black"/>
              <a:buNone/>
              <a:defRPr sz="4700">
                <a:solidFill>
                  <a:srgbClr val="55627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271"/>
              </a:buClr>
              <a:buSzPts val="4700"/>
              <a:buFont typeface="Roboto Black"/>
              <a:buNone/>
              <a:defRPr sz="4700">
                <a:solidFill>
                  <a:srgbClr val="55627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823" name="Google Shape;823;p77"/>
          <p:cNvSpPr txBox="1"/>
          <p:nvPr>
            <p:ph idx="2" type="subTitle"/>
          </p:nvPr>
        </p:nvSpPr>
        <p:spPr>
          <a:xfrm>
            <a:off x="5037982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24" name="Google Shape;824;p77"/>
          <p:cNvSpPr txBox="1"/>
          <p:nvPr>
            <p:ph idx="3" type="subTitle"/>
          </p:nvPr>
        </p:nvSpPr>
        <p:spPr>
          <a:xfrm>
            <a:off x="5037982" y="1592792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/>
              <a:buNone/>
              <a:def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25" name="Google Shape;82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9">
          <p15:clr>
            <a:srgbClr val="FA7B17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Highlight number - yellow">
  <p:cSld name="SECTION_HEADER_1_1_1_1_1_1_1_1_1_1_1_1_1_1_1_1_1_1_1_1_1">
    <p:bg>
      <p:bgPr>
        <a:solidFill>
          <a:srgbClr val="272727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78"/>
          <p:cNvSpPr/>
          <p:nvPr/>
        </p:nvSpPr>
        <p:spPr>
          <a:xfrm>
            <a:off x="7431050" y="2634676"/>
            <a:ext cx="1713000" cy="2522700"/>
          </a:xfrm>
          <a:prstGeom prst="rect">
            <a:avLst/>
          </a:prstGeom>
          <a:solidFill>
            <a:srgbClr val="FFB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78"/>
          <p:cNvSpPr/>
          <p:nvPr/>
        </p:nvSpPr>
        <p:spPr>
          <a:xfrm>
            <a:off x="7431050" y="-6225"/>
            <a:ext cx="1713000" cy="252270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78"/>
          <p:cNvSpPr/>
          <p:nvPr/>
        </p:nvSpPr>
        <p:spPr>
          <a:xfrm flipH="1">
            <a:off x="6606075" y="0"/>
            <a:ext cx="2335800" cy="541200"/>
          </a:xfrm>
          <a:prstGeom prst="roundRect">
            <a:avLst>
              <a:gd fmla="val 50000" name="adj"/>
            </a:avLst>
          </a:prstGeom>
          <a:solidFill>
            <a:srgbClr val="FFB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78"/>
          <p:cNvSpPr/>
          <p:nvPr/>
        </p:nvSpPr>
        <p:spPr>
          <a:xfrm>
            <a:off x="4885775" y="3492900"/>
            <a:ext cx="4571400" cy="470400"/>
          </a:xfrm>
          <a:prstGeom prst="roundRect">
            <a:avLst>
              <a:gd fmla="val 50000" name="adj"/>
            </a:avLst>
          </a:prstGeom>
          <a:solidFill>
            <a:srgbClr val="FF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78"/>
          <p:cNvSpPr/>
          <p:nvPr/>
        </p:nvSpPr>
        <p:spPr>
          <a:xfrm>
            <a:off x="7793075" y="684600"/>
            <a:ext cx="1664100" cy="340800"/>
          </a:xfrm>
          <a:prstGeom prst="roundRect">
            <a:avLst>
              <a:gd fmla="val 50000" name="adj"/>
            </a:avLst>
          </a:prstGeom>
          <a:solidFill>
            <a:srgbClr val="FF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78"/>
          <p:cNvSpPr/>
          <p:nvPr/>
        </p:nvSpPr>
        <p:spPr>
          <a:xfrm flipH="1">
            <a:off x="7023875" y="1313400"/>
            <a:ext cx="2607000" cy="2522700"/>
          </a:xfrm>
          <a:prstGeom prst="roundRect">
            <a:avLst>
              <a:gd fmla="val 50000" name="adj"/>
            </a:avLst>
          </a:prstGeom>
          <a:solidFill>
            <a:srgbClr val="FF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78"/>
          <p:cNvSpPr/>
          <p:nvPr/>
        </p:nvSpPr>
        <p:spPr>
          <a:xfrm flipH="1">
            <a:off x="8230617" y="773600"/>
            <a:ext cx="1329300" cy="942300"/>
          </a:xfrm>
          <a:prstGeom prst="roundRect">
            <a:avLst>
              <a:gd fmla="val 50000" name="adj"/>
            </a:avLst>
          </a:prstGeom>
          <a:solidFill>
            <a:srgbClr val="FFB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78"/>
          <p:cNvSpPr/>
          <p:nvPr/>
        </p:nvSpPr>
        <p:spPr>
          <a:xfrm flipH="1">
            <a:off x="6701275" y="4167125"/>
            <a:ext cx="1639200" cy="797400"/>
          </a:xfrm>
          <a:prstGeom prst="roundRect">
            <a:avLst>
              <a:gd fmla="val 50000" name="adj"/>
            </a:avLst>
          </a:prstGeom>
          <a:solidFill>
            <a:srgbClr val="FFD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78"/>
          <p:cNvSpPr/>
          <p:nvPr/>
        </p:nvSpPr>
        <p:spPr>
          <a:xfrm>
            <a:off x="4730150" y="3000"/>
            <a:ext cx="2700900" cy="5143500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78"/>
          <p:cNvSpPr/>
          <p:nvPr/>
        </p:nvSpPr>
        <p:spPr>
          <a:xfrm>
            <a:off x="-1064700" y="1771800"/>
            <a:ext cx="9255600" cy="1721100"/>
          </a:xfrm>
          <a:prstGeom prst="roundRect">
            <a:avLst>
              <a:gd fmla="val 50000" name="adj"/>
            </a:avLst>
          </a:prstGeom>
          <a:solidFill>
            <a:srgbClr val="FFB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7" name="Google Shape;837;p78"/>
          <p:cNvCxnSpPr/>
          <p:nvPr/>
        </p:nvCxnSpPr>
        <p:spPr>
          <a:xfrm>
            <a:off x="3050943" y="2152914"/>
            <a:ext cx="0" cy="1041300"/>
          </a:xfrm>
          <a:prstGeom prst="straightConnector1">
            <a:avLst/>
          </a:prstGeom>
          <a:noFill/>
          <a:ln cap="flat" cmpd="sng" w="38100">
            <a:solidFill>
              <a:srgbClr val="FFE23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8" name="Google Shape;838;p78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39" name="Google Shape;83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78"/>
          <p:cNvSpPr txBox="1"/>
          <p:nvPr>
            <p:ph idx="2" type="subTitle"/>
          </p:nvPr>
        </p:nvSpPr>
        <p:spPr>
          <a:xfrm>
            <a:off x="961100" y="879950"/>
            <a:ext cx="6330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841" name="Google Shape;84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78"/>
          <p:cNvSpPr txBox="1"/>
          <p:nvPr>
            <p:ph idx="3" type="subTitle"/>
          </p:nvPr>
        </p:nvSpPr>
        <p:spPr>
          <a:xfrm>
            <a:off x="3391284" y="1588354"/>
            <a:ext cx="36597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5" name="Google Shape;845;p78"/>
          <p:cNvSpPr txBox="1"/>
          <p:nvPr>
            <p:ph idx="4" type="subTitle"/>
          </p:nvPr>
        </p:nvSpPr>
        <p:spPr>
          <a:xfrm>
            <a:off x="777459" y="2415791"/>
            <a:ext cx="206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Roboto Black"/>
              <a:buNone/>
              <a:defRPr sz="700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Roboto Medium"/>
              <a:buNone/>
              <a:defRPr sz="70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Roboto Medium"/>
              <a:buNone/>
              <a:defRPr sz="70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Roboto Medium"/>
              <a:buNone/>
              <a:defRPr sz="70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Roboto Medium"/>
              <a:buNone/>
              <a:defRPr sz="70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Roboto Medium"/>
              <a:buNone/>
              <a:defRPr sz="70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Roboto Medium"/>
              <a:buNone/>
              <a:defRPr sz="70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Roboto Medium"/>
              <a:buNone/>
              <a:defRPr sz="70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Roboto Medium"/>
              <a:buNone/>
              <a:defRPr sz="70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Highlight number - Green">
  <p:cSld name="SECTION_HEADER_1_1_1_1_1_1_1_1_1_1_1_1_1_1_1_1_1_1_1_1_2">
    <p:bg>
      <p:bgPr>
        <a:solidFill>
          <a:srgbClr val="272727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9"/>
          <p:cNvSpPr/>
          <p:nvPr/>
        </p:nvSpPr>
        <p:spPr>
          <a:xfrm>
            <a:off x="7431050" y="2634676"/>
            <a:ext cx="1713000" cy="2522700"/>
          </a:xfrm>
          <a:prstGeom prst="rect">
            <a:avLst/>
          </a:prstGeom>
          <a:solidFill>
            <a:srgbClr val="00A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79"/>
          <p:cNvSpPr/>
          <p:nvPr/>
        </p:nvSpPr>
        <p:spPr>
          <a:xfrm>
            <a:off x="7431050" y="-6225"/>
            <a:ext cx="1713000" cy="2522700"/>
          </a:xfrm>
          <a:prstGeom prst="rect">
            <a:avLst/>
          </a:prstGeom>
          <a:solidFill>
            <a:srgbClr val="3A81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79"/>
          <p:cNvSpPr/>
          <p:nvPr/>
        </p:nvSpPr>
        <p:spPr>
          <a:xfrm flipH="1">
            <a:off x="6606075" y="0"/>
            <a:ext cx="2335800" cy="541200"/>
          </a:xfrm>
          <a:prstGeom prst="roundRect">
            <a:avLst>
              <a:gd fmla="val 50000" name="adj"/>
            </a:avLst>
          </a:prstGeom>
          <a:solidFill>
            <a:srgbClr val="00A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79"/>
          <p:cNvSpPr/>
          <p:nvPr/>
        </p:nvSpPr>
        <p:spPr>
          <a:xfrm>
            <a:off x="4885775" y="3492900"/>
            <a:ext cx="4571400" cy="470400"/>
          </a:xfrm>
          <a:prstGeom prst="roundRect">
            <a:avLst>
              <a:gd fmla="val 50000" name="adj"/>
            </a:avLst>
          </a:prstGeom>
          <a:solidFill>
            <a:srgbClr val="3A81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79"/>
          <p:cNvSpPr/>
          <p:nvPr/>
        </p:nvSpPr>
        <p:spPr>
          <a:xfrm>
            <a:off x="7793075" y="684600"/>
            <a:ext cx="1664100" cy="340800"/>
          </a:xfrm>
          <a:prstGeom prst="roundRect">
            <a:avLst>
              <a:gd fmla="val 50000" name="adj"/>
            </a:avLst>
          </a:prstGeom>
          <a:solidFill>
            <a:srgbClr val="00C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79"/>
          <p:cNvSpPr/>
          <p:nvPr/>
        </p:nvSpPr>
        <p:spPr>
          <a:xfrm flipH="1">
            <a:off x="7023875" y="1313400"/>
            <a:ext cx="2607000" cy="2522700"/>
          </a:xfrm>
          <a:prstGeom prst="roundRect">
            <a:avLst>
              <a:gd fmla="val 50000" name="adj"/>
            </a:avLst>
          </a:prstGeom>
          <a:solidFill>
            <a:srgbClr val="00C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79"/>
          <p:cNvSpPr/>
          <p:nvPr/>
        </p:nvSpPr>
        <p:spPr>
          <a:xfrm flipH="1">
            <a:off x="8230617" y="773600"/>
            <a:ext cx="1329300" cy="942300"/>
          </a:xfrm>
          <a:prstGeom prst="roundRect">
            <a:avLst>
              <a:gd fmla="val 50000" name="adj"/>
            </a:avLst>
          </a:prstGeom>
          <a:solidFill>
            <a:srgbClr val="00A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79"/>
          <p:cNvSpPr/>
          <p:nvPr/>
        </p:nvSpPr>
        <p:spPr>
          <a:xfrm flipH="1">
            <a:off x="6701275" y="4167125"/>
            <a:ext cx="1639200" cy="797400"/>
          </a:xfrm>
          <a:prstGeom prst="roundRect">
            <a:avLst>
              <a:gd fmla="val 50000" name="adj"/>
            </a:avLst>
          </a:prstGeom>
          <a:solidFill>
            <a:srgbClr val="00C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79"/>
          <p:cNvSpPr/>
          <p:nvPr/>
        </p:nvSpPr>
        <p:spPr>
          <a:xfrm>
            <a:off x="4727725" y="0"/>
            <a:ext cx="2700900" cy="5143500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79"/>
          <p:cNvSpPr/>
          <p:nvPr/>
        </p:nvSpPr>
        <p:spPr>
          <a:xfrm>
            <a:off x="-1064700" y="1771800"/>
            <a:ext cx="9255600" cy="1721100"/>
          </a:xfrm>
          <a:prstGeom prst="roundRect">
            <a:avLst>
              <a:gd fmla="val 50000" name="adj"/>
            </a:avLst>
          </a:prstGeom>
          <a:solidFill>
            <a:srgbClr val="00A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7" name="Google Shape;857;p79"/>
          <p:cNvCxnSpPr/>
          <p:nvPr/>
        </p:nvCxnSpPr>
        <p:spPr>
          <a:xfrm>
            <a:off x="3050943" y="2152914"/>
            <a:ext cx="0" cy="1041300"/>
          </a:xfrm>
          <a:prstGeom prst="straightConnector1">
            <a:avLst/>
          </a:prstGeom>
          <a:noFill/>
          <a:ln cap="flat" cmpd="sng" w="38100">
            <a:solidFill>
              <a:srgbClr val="00F1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8" name="Google Shape;858;p79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59" name="Google Shape;859;p79"/>
          <p:cNvSpPr txBox="1"/>
          <p:nvPr>
            <p:ph idx="2" type="subTitle"/>
          </p:nvPr>
        </p:nvSpPr>
        <p:spPr>
          <a:xfrm>
            <a:off x="961100" y="879958"/>
            <a:ext cx="7446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860" name="Google Shape;860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9"/>
          <p:cNvSpPr txBox="1"/>
          <p:nvPr>
            <p:ph idx="3" type="subTitle"/>
          </p:nvPr>
        </p:nvSpPr>
        <p:spPr>
          <a:xfrm>
            <a:off x="777459" y="2415791"/>
            <a:ext cx="206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Black"/>
              <a:buNone/>
              <a:defRPr sz="7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864" name="Google Shape;864;p79"/>
          <p:cNvSpPr txBox="1"/>
          <p:nvPr>
            <p:ph idx="4" type="subTitle"/>
          </p:nvPr>
        </p:nvSpPr>
        <p:spPr>
          <a:xfrm>
            <a:off x="3391284" y="1588354"/>
            <a:ext cx="36597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65" name="Google Shape;86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Highlight number - Red">
  <p:cSld name="SECTION_HEADER_1_1_1_1_1_1_1_1_1_1_1_1_1_1_1_1_1_1_1_1_2_1">
    <p:bg>
      <p:bgPr>
        <a:solidFill>
          <a:srgbClr val="272727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0"/>
          <p:cNvSpPr/>
          <p:nvPr/>
        </p:nvSpPr>
        <p:spPr>
          <a:xfrm>
            <a:off x="7431050" y="2634676"/>
            <a:ext cx="1713000" cy="2522700"/>
          </a:xfrm>
          <a:prstGeom prst="rect">
            <a:avLst/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80"/>
          <p:cNvSpPr/>
          <p:nvPr/>
        </p:nvSpPr>
        <p:spPr>
          <a:xfrm>
            <a:off x="7431050" y="-6225"/>
            <a:ext cx="1713000" cy="2522700"/>
          </a:xfrm>
          <a:prstGeom prst="rect">
            <a:avLst/>
          </a:prstGeom>
          <a:solidFill>
            <a:srgbClr val="BE21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80"/>
          <p:cNvSpPr/>
          <p:nvPr/>
        </p:nvSpPr>
        <p:spPr>
          <a:xfrm flipH="1">
            <a:off x="6606075" y="0"/>
            <a:ext cx="2335800" cy="541200"/>
          </a:xfrm>
          <a:prstGeom prst="roundRect">
            <a:avLst>
              <a:gd fmla="val 50000" name="adj"/>
            </a:avLst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80"/>
          <p:cNvSpPr/>
          <p:nvPr/>
        </p:nvSpPr>
        <p:spPr>
          <a:xfrm>
            <a:off x="4885775" y="3492900"/>
            <a:ext cx="4571400" cy="470400"/>
          </a:xfrm>
          <a:prstGeom prst="roundRect">
            <a:avLst>
              <a:gd fmla="val 50000" name="adj"/>
            </a:avLst>
          </a:prstGeom>
          <a:solidFill>
            <a:srgbClr val="BE21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80"/>
          <p:cNvSpPr/>
          <p:nvPr/>
        </p:nvSpPr>
        <p:spPr>
          <a:xfrm>
            <a:off x="7793075" y="684600"/>
            <a:ext cx="1664100" cy="340800"/>
          </a:xfrm>
          <a:prstGeom prst="roundRect">
            <a:avLst>
              <a:gd fmla="val 50000" name="adj"/>
            </a:avLst>
          </a:prstGeom>
          <a:solidFill>
            <a:srgbClr val="FF5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80"/>
          <p:cNvSpPr/>
          <p:nvPr/>
        </p:nvSpPr>
        <p:spPr>
          <a:xfrm flipH="1">
            <a:off x="7023875" y="1313400"/>
            <a:ext cx="2607000" cy="2522700"/>
          </a:xfrm>
          <a:prstGeom prst="roundRect">
            <a:avLst>
              <a:gd fmla="val 50000" name="adj"/>
            </a:avLst>
          </a:prstGeom>
          <a:solidFill>
            <a:srgbClr val="FF5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80"/>
          <p:cNvSpPr/>
          <p:nvPr/>
        </p:nvSpPr>
        <p:spPr>
          <a:xfrm flipH="1">
            <a:off x="8230617" y="773600"/>
            <a:ext cx="1329300" cy="942300"/>
          </a:xfrm>
          <a:prstGeom prst="roundRect">
            <a:avLst>
              <a:gd fmla="val 50000" name="adj"/>
            </a:avLst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80"/>
          <p:cNvSpPr/>
          <p:nvPr/>
        </p:nvSpPr>
        <p:spPr>
          <a:xfrm flipH="1">
            <a:off x="6701275" y="4167125"/>
            <a:ext cx="1639200" cy="797400"/>
          </a:xfrm>
          <a:prstGeom prst="roundRect">
            <a:avLst>
              <a:gd fmla="val 50000" name="adj"/>
            </a:avLst>
          </a:prstGeom>
          <a:solidFill>
            <a:srgbClr val="FF5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80"/>
          <p:cNvSpPr/>
          <p:nvPr/>
        </p:nvSpPr>
        <p:spPr>
          <a:xfrm>
            <a:off x="4727725" y="0"/>
            <a:ext cx="2700900" cy="5143500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80"/>
          <p:cNvSpPr/>
          <p:nvPr/>
        </p:nvSpPr>
        <p:spPr>
          <a:xfrm>
            <a:off x="-1064700" y="1771800"/>
            <a:ext cx="9255600" cy="1721100"/>
          </a:xfrm>
          <a:prstGeom prst="roundRect">
            <a:avLst>
              <a:gd fmla="val 50000" name="adj"/>
            </a:avLst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7" name="Google Shape;877;p80"/>
          <p:cNvCxnSpPr/>
          <p:nvPr/>
        </p:nvCxnSpPr>
        <p:spPr>
          <a:xfrm>
            <a:off x="3050943" y="2152914"/>
            <a:ext cx="0" cy="1041300"/>
          </a:xfrm>
          <a:prstGeom prst="straightConnector1">
            <a:avLst/>
          </a:prstGeom>
          <a:noFill/>
          <a:ln cap="flat" cmpd="sng" w="38100">
            <a:solidFill>
              <a:srgbClr val="FF5B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8" name="Google Shape;878;p80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9" name="Google Shape;879;p80"/>
          <p:cNvSpPr txBox="1"/>
          <p:nvPr>
            <p:ph idx="2" type="subTitle"/>
          </p:nvPr>
        </p:nvSpPr>
        <p:spPr>
          <a:xfrm>
            <a:off x="961100" y="879958"/>
            <a:ext cx="7446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880" name="Google Shape;880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80"/>
          <p:cNvSpPr txBox="1"/>
          <p:nvPr>
            <p:ph idx="3" type="subTitle"/>
          </p:nvPr>
        </p:nvSpPr>
        <p:spPr>
          <a:xfrm>
            <a:off x="777459" y="2415791"/>
            <a:ext cx="206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Black"/>
              <a:buNone/>
              <a:defRPr sz="7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884" name="Google Shape;884;p80"/>
          <p:cNvSpPr txBox="1"/>
          <p:nvPr>
            <p:ph idx="4" type="subTitle"/>
          </p:nvPr>
        </p:nvSpPr>
        <p:spPr>
          <a:xfrm>
            <a:off x="3391284" y="1588354"/>
            <a:ext cx="36597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85" name="Google Shape;88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Highlight number - Purple">
  <p:cSld name="SECTION_HEADER_1_1_1_1_1_1_1_1_1_1_1_1_1_1_1_1_1_1_1_1_1_1">
    <p:bg>
      <p:bgPr>
        <a:solidFill>
          <a:srgbClr val="272727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81"/>
          <p:cNvSpPr/>
          <p:nvPr/>
        </p:nvSpPr>
        <p:spPr>
          <a:xfrm>
            <a:off x="7431050" y="2634676"/>
            <a:ext cx="1713000" cy="2522700"/>
          </a:xfrm>
          <a:prstGeom prst="rect">
            <a:avLst/>
          </a:prstGeom>
          <a:solidFill>
            <a:srgbClr val="7A0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81"/>
          <p:cNvSpPr/>
          <p:nvPr/>
        </p:nvSpPr>
        <p:spPr>
          <a:xfrm>
            <a:off x="7431050" y="-6225"/>
            <a:ext cx="1713000" cy="2522700"/>
          </a:xfrm>
          <a:prstGeom prst="rect">
            <a:avLst/>
          </a:prstGeom>
          <a:solidFill>
            <a:srgbClr val="6100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81"/>
          <p:cNvSpPr/>
          <p:nvPr/>
        </p:nvSpPr>
        <p:spPr>
          <a:xfrm flipH="1">
            <a:off x="6606075" y="0"/>
            <a:ext cx="2335800" cy="541200"/>
          </a:xfrm>
          <a:prstGeom prst="roundRect">
            <a:avLst>
              <a:gd fmla="val 50000" name="adj"/>
            </a:avLst>
          </a:prstGeom>
          <a:solidFill>
            <a:srgbClr val="7A0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81"/>
          <p:cNvSpPr/>
          <p:nvPr/>
        </p:nvSpPr>
        <p:spPr>
          <a:xfrm>
            <a:off x="4885775" y="3492900"/>
            <a:ext cx="4571400" cy="470400"/>
          </a:xfrm>
          <a:prstGeom prst="roundRect">
            <a:avLst>
              <a:gd fmla="val 50000" name="adj"/>
            </a:avLst>
          </a:prstGeom>
          <a:solidFill>
            <a:srgbClr val="6100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81"/>
          <p:cNvSpPr/>
          <p:nvPr/>
        </p:nvSpPr>
        <p:spPr>
          <a:xfrm>
            <a:off x="7793075" y="684600"/>
            <a:ext cx="1664100" cy="340800"/>
          </a:xfrm>
          <a:prstGeom prst="roundRect">
            <a:avLst>
              <a:gd fmla="val 50000" name="adj"/>
            </a:avLst>
          </a:prstGeom>
          <a:solidFill>
            <a:srgbClr val="7A5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81"/>
          <p:cNvSpPr/>
          <p:nvPr/>
        </p:nvSpPr>
        <p:spPr>
          <a:xfrm flipH="1">
            <a:off x="7023875" y="1313400"/>
            <a:ext cx="2607000" cy="2522700"/>
          </a:xfrm>
          <a:prstGeom prst="roundRect">
            <a:avLst>
              <a:gd fmla="val 50000" name="adj"/>
            </a:avLst>
          </a:prstGeom>
          <a:solidFill>
            <a:srgbClr val="7A5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81"/>
          <p:cNvSpPr/>
          <p:nvPr/>
        </p:nvSpPr>
        <p:spPr>
          <a:xfrm flipH="1">
            <a:off x="8230617" y="773600"/>
            <a:ext cx="1329300" cy="942300"/>
          </a:xfrm>
          <a:prstGeom prst="roundRect">
            <a:avLst>
              <a:gd fmla="val 50000" name="adj"/>
            </a:avLst>
          </a:prstGeom>
          <a:solidFill>
            <a:srgbClr val="7A0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81"/>
          <p:cNvSpPr/>
          <p:nvPr/>
        </p:nvSpPr>
        <p:spPr>
          <a:xfrm flipH="1">
            <a:off x="6701275" y="4167125"/>
            <a:ext cx="1639200" cy="797400"/>
          </a:xfrm>
          <a:prstGeom prst="roundRect">
            <a:avLst>
              <a:gd fmla="val 50000" name="adj"/>
            </a:avLst>
          </a:prstGeom>
          <a:solidFill>
            <a:srgbClr val="7A5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81"/>
          <p:cNvSpPr/>
          <p:nvPr/>
        </p:nvSpPr>
        <p:spPr>
          <a:xfrm>
            <a:off x="4727725" y="0"/>
            <a:ext cx="2700900" cy="5143500"/>
          </a:xfrm>
          <a:prstGeom prst="rect">
            <a:avLst/>
          </a:prstGeom>
          <a:solidFill>
            <a:srgbClr val="2727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81"/>
          <p:cNvSpPr/>
          <p:nvPr/>
        </p:nvSpPr>
        <p:spPr>
          <a:xfrm>
            <a:off x="-1064700" y="1771800"/>
            <a:ext cx="9255600" cy="1721100"/>
          </a:xfrm>
          <a:prstGeom prst="roundRect">
            <a:avLst>
              <a:gd fmla="val 50000" name="adj"/>
            </a:avLst>
          </a:prstGeom>
          <a:solidFill>
            <a:srgbClr val="7A0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7" name="Google Shape;897;p81"/>
          <p:cNvCxnSpPr/>
          <p:nvPr/>
        </p:nvCxnSpPr>
        <p:spPr>
          <a:xfrm>
            <a:off x="3050943" y="2152914"/>
            <a:ext cx="0" cy="1041300"/>
          </a:xfrm>
          <a:prstGeom prst="straightConnector1">
            <a:avLst/>
          </a:prstGeom>
          <a:noFill/>
          <a:ln cap="flat" cmpd="sng" w="38100">
            <a:solidFill>
              <a:srgbClr val="7A51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8" name="Google Shape;898;p81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800"/>
              <a:buFont typeface="Roboto"/>
              <a:buNone/>
              <a:defRPr b="1" sz="800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800"/>
              <a:buFont typeface="Roboto"/>
              <a:buNone/>
              <a:defRPr b="1" sz="800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800"/>
              <a:buFont typeface="Roboto"/>
              <a:buNone/>
              <a:defRPr b="1" sz="800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800"/>
              <a:buFont typeface="Roboto"/>
              <a:buNone/>
              <a:defRPr b="1" sz="800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800"/>
              <a:buFont typeface="Roboto"/>
              <a:buNone/>
              <a:defRPr b="1" sz="800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800"/>
              <a:buFont typeface="Roboto"/>
              <a:buNone/>
              <a:defRPr b="1" sz="800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800"/>
              <a:buFont typeface="Roboto"/>
              <a:buNone/>
              <a:defRPr b="1" sz="800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800"/>
              <a:buFont typeface="Roboto"/>
              <a:buNone/>
              <a:defRPr b="1" sz="800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800"/>
              <a:buFont typeface="Roboto"/>
              <a:buNone/>
              <a:defRPr b="1" sz="800">
                <a:solidFill>
                  <a:srgbClr val="FF8C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9" name="Google Shape;899;p81"/>
          <p:cNvSpPr txBox="1"/>
          <p:nvPr>
            <p:ph idx="2" type="subTitle"/>
          </p:nvPr>
        </p:nvSpPr>
        <p:spPr>
          <a:xfrm>
            <a:off x="961100" y="879950"/>
            <a:ext cx="6330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 Black"/>
              <a:buNone/>
              <a:defRPr sz="42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900" name="Google Shape;90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81"/>
          <p:cNvSpPr txBox="1"/>
          <p:nvPr>
            <p:ph idx="3" type="subTitle"/>
          </p:nvPr>
        </p:nvSpPr>
        <p:spPr>
          <a:xfrm>
            <a:off x="777459" y="2415791"/>
            <a:ext cx="206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904" name="Google Shape;904;p81"/>
          <p:cNvSpPr txBox="1"/>
          <p:nvPr>
            <p:ph idx="4" type="subTitle"/>
          </p:nvPr>
        </p:nvSpPr>
        <p:spPr>
          <a:xfrm>
            <a:off x="3391284" y="1588354"/>
            <a:ext cx="36597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905" name="Google Shape;90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Sub Cover - yellow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5037982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subTitle"/>
          </p:nvPr>
        </p:nvSpPr>
        <p:spPr>
          <a:xfrm>
            <a:off x="5037982" y="1592792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subTitle"/>
          </p:nvPr>
        </p:nvSpPr>
        <p:spPr>
          <a:xfrm>
            <a:off x="5000600" y="2074025"/>
            <a:ext cx="36024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8C00"/>
              </a:buClr>
              <a:buSzPts val="4700"/>
              <a:buFont typeface="Roboto Black"/>
              <a:buNone/>
              <a:defRPr sz="4700">
                <a:solidFill>
                  <a:srgbClr val="FF8C00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45" name="Google Shape;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Yellow">
  <p:cSld name="SECTION_HEADER_1_1_1_1_1_1_1_1">
    <p:bg>
      <p:bgPr>
        <a:solidFill>
          <a:srgbClr val="272727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82"/>
          <p:cNvSpPr/>
          <p:nvPr/>
        </p:nvSpPr>
        <p:spPr>
          <a:xfrm>
            <a:off x="3326339" y="1841426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00A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9" name="Google Shape;90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8164" y="1885563"/>
            <a:ext cx="312550" cy="3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82"/>
          <p:cNvSpPr/>
          <p:nvPr/>
        </p:nvSpPr>
        <p:spPr>
          <a:xfrm>
            <a:off x="3326339" y="1181776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00A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1" name="Google Shape;911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8164" y="1225913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82"/>
          <p:cNvSpPr/>
          <p:nvPr/>
        </p:nvSpPr>
        <p:spPr>
          <a:xfrm>
            <a:off x="3326339" y="2555926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00A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3" name="Google Shape;913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8164" y="2600063"/>
            <a:ext cx="312550" cy="3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82"/>
          <p:cNvSpPr/>
          <p:nvPr/>
        </p:nvSpPr>
        <p:spPr>
          <a:xfrm>
            <a:off x="3326339" y="3270426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00A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5" name="Google Shape;915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78164" y="3314563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82"/>
          <p:cNvSpPr/>
          <p:nvPr/>
        </p:nvSpPr>
        <p:spPr>
          <a:xfrm>
            <a:off x="3326339" y="3984926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00A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7" name="Google Shape;917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78164" y="4029063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82"/>
          <p:cNvSpPr txBox="1"/>
          <p:nvPr>
            <p:ph idx="1" type="subTitle"/>
          </p:nvPr>
        </p:nvSpPr>
        <p:spPr>
          <a:xfrm>
            <a:off x="3811951" y="1174862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19" name="Google Shape;919;p82"/>
          <p:cNvSpPr txBox="1"/>
          <p:nvPr>
            <p:ph idx="2" type="subTitle"/>
          </p:nvPr>
        </p:nvSpPr>
        <p:spPr>
          <a:xfrm>
            <a:off x="3811951" y="1841447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20" name="Google Shape;920;p82"/>
          <p:cNvSpPr txBox="1"/>
          <p:nvPr>
            <p:ph idx="3" type="subTitle"/>
          </p:nvPr>
        </p:nvSpPr>
        <p:spPr>
          <a:xfrm>
            <a:off x="3811951" y="2555932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21" name="Google Shape;921;p82"/>
          <p:cNvSpPr txBox="1"/>
          <p:nvPr>
            <p:ph idx="4" type="subTitle"/>
          </p:nvPr>
        </p:nvSpPr>
        <p:spPr>
          <a:xfrm>
            <a:off x="3811951" y="3270966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22" name="Google Shape;922;p82"/>
          <p:cNvSpPr txBox="1"/>
          <p:nvPr>
            <p:ph idx="5" type="subTitle"/>
          </p:nvPr>
        </p:nvSpPr>
        <p:spPr>
          <a:xfrm>
            <a:off x="3811951" y="3985989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923" name="Google Shape;923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82"/>
          <p:cNvSpPr txBox="1"/>
          <p:nvPr>
            <p:ph idx="6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Green">
  <p:cSld name="SECTION_HEADER_1_1_1_1_1_1_1_1_2">
    <p:bg>
      <p:bgPr>
        <a:solidFill>
          <a:srgbClr val="272727"/>
        </a:solidFill>
      </p:bgPr>
    </p:bg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Google Shape;926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83"/>
          <p:cNvSpPr/>
          <p:nvPr/>
        </p:nvSpPr>
        <p:spPr>
          <a:xfrm>
            <a:off x="3326339" y="1841426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8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8" name="Google Shape;92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8164" y="1885563"/>
            <a:ext cx="312550" cy="3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83"/>
          <p:cNvSpPr/>
          <p:nvPr/>
        </p:nvSpPr>
        <p:spPr>
          <a:xfrm>
            <a:off x="3326339" y="1181776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8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0" name="Google Shape;93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8164" y="1225913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83"/>
          <p:cNvSpPr/>
          <p:nvPr/>
        </p:nvSpPr>
        <p:spPr>
          <a:xfrm>
            <a:off x="3326339" y="2555926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8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2" name="Google Shape;932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8164" y="2600063"/>
            <a:ext cx="312550" cy="3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83"/>
          <p:cNvSpPr/>
          <p:nvPr/>
        </p:nvSpPr>
        <p:spPr>
          <a:xfrm>
            <a:off x="3326339" y="3270426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8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4" name="Google Shape;934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78164" y="3314563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83"/>
          <p:cNvSpPr/>
          <p:nvPr/>
        </p:nvSpPr>
        <p:spPr>
          <a:xfrm>
            <a:off x="3326339" y="3984926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8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6" name="Google Shape;936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78164" y="4029063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83"/>
          <p:cNvSpPr txBox="1"/>
          <p:nvPr>
            <p:ph idx="1" type="subTitle"/>
          </p:nvPr>
        </p:nvSpPr>
        <p:spPr>
          <a:xfrm>
            <a:off x="3811951" y="1174862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38" name="Google Shape;938;p83"/>
          <p:cNvSpPr txBox="1"/>
          <p:nvPr>
            <p:ph idx="2" type="subTitle"/>
          </p:nvPr>
        </p:nvSpPr>
        <p:spPr>
          <a:xfrm>
            <a:off x="3811951" y="1841447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39" name="Google Shape;939;p83"/>
          <p:cNvSpPr txBox="1"/>
          <p:nvPr>
            <p:ph idx="3" type="subTitle"/>
          </p:nvPr>
        </p:nvSpPr>
        <p:spPr>
          <a:xfrm>
            <a:off x="3811951" y="2555932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0" name="Google Shape;940;p83"/>
          <p:cNvSpPr txBox="1"/>
          <p:nvPr>
            <p:ph idx="4" type="subTitle"/>
          </p:nvPr>
        </p:nvSpPr>
        <p:spPr>
          <a:xfrm>
            <a:off x="3811951" y="3270966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1" name="Google Shape;941;p83"/>
          <p:cNvSpPr txBox="1"/>
          <p:nvPr>
            <p:ph idx="5" type="subTitle"/>
          </p:nvPr>
        </p:nvSpPr>
        <p:spPr>
          <a:xfrm>
            <a:off x="3811951" y="3985989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942" name="Google Shape;942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83"/>
          <p:cNvSpPr txBox="1"/>
          <p:nvPr>
            <p:ph idx="6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Red">
  <p:cSld name="SECTION_HEADER_1_1_1_1_1_1_1_1_1">
    <p:bg>
      <p:bgPr>
        <a:solidFill>
          <a:srgbClr val="272727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84"/>
          <p:cNvSpPr/>
          <p:nvPr/>
        </p:nvSpPr>
        <p:spPr>
          <a:xfrm>
            <a:off x="3326688" y="1841439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00A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7" name="Google Shape;94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8513" y="1885575"/>
            <a:ext cx="312550" cy="3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84"/>
          <p:cNvSpPr/>
          <p:nvPr/>
        </p:nvSpPr>
        <p:spPr>
          <a:xfrm>
            <a:off x="3326688" y="1181789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00A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0" name="Google Shape;950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8513" y="1225925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84"/>
          <p:cNvSpPr/>
          <p:nvPr/>
        </p:nvSpPr>
        <p:spPr>
          <a:xfrm>
            <a:off x="3326688" y="2555939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00A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2" name="Google Shape;952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78513" y="2600075"/>
            <a:ext cx="312550" cy="3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84"/>
          <p:cNvSpPr/>
          <p:nvPr/>
        </p:nvSpPr>
        <p:spPr>
          <a:xfrm>
            <a:off x="3326688" y="3270439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00A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4" name="Google Shape;954;p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78513" y="3314575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84"/>
          <p:cNvSpPr/>
          <p:nvPr/>
        </p:nvSpPr>
        <p:spPr>
          <a:xfrm>
            <a:off x="3326688" y="3984939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00A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6" name="Google Shape;956;p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78513" y="4029075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84"/>
          <p:cNvSpPr txBox="1"/>
          <p:nvPr>
            <p:ph idx="1" type="subTitle"/>
          </p:nvPr>
        </p:nvSpPr>
        <p:spPr>
          <a:xfrm>
            <a:off x="3812300" y="1174875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8" name="Google Shape;958;p84"/>
          <p:cNvSpPr txBox="1"/>
          <p:nvPr>
            <p:ph idx="2" type="subTitle"/>
          </p:nvPr>
        </p:nvSpPr>
        <p:spPr>
          <a:xfrm>
            <a:off x="3812300" y="1841460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9" name="Google Shape;959;p84"/>
          <p:cNvSpPr txBox="1"/>
          <p:nvPr>
            <p:ph idx="3" type="subTitle"/>
          </p:nvPr>
        </p:nvSpPr>
        <p:spPr>
          <a:xfrm>
            <a:off x="3812300" y="2555945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60" name="Google Shape;960;p84"/>
          <p:cNvSpPr txBox="1"/>
          <p:nvPr>
            <p:ph idx="4" type="subTitle"/>
          </p:nvPr>
        </p:nvSpPr>
        <p:spPr>
          <a:xfrm>
            <a:off x="3812300" y="3270979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61" name="Google Shape;961;p84"/>
          <p:cNvSpPr txBox="1"/>
          <p:nvPr>
            <p:ph idx="5" type="subTitle"/>
          </p:nvPr>
        </p:nvSpPr>
        <p:spPr>
          <a:xfrm>
            <a:off x="3812300" y="3986001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962" name="Google Shape;962;p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84"/>
          <p:cNvSpPr txBox="1"/>
          <p:nvPr>
            <p:ph idx="6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Purple">
  <p:cSld name="SECTION_HEADER_1_1_1_1_1_1_1_1_1_1">
    <p:bg>
      <p:bgPr>
        <a:solidFill>
          <a:srgbClr val="272727"/>
        </a:solidFill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5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85"/>
          <p:cNvSpPr/>
          <p:nvPr/>
        </p:nvSpPr>
        <p:spPr>
          <a:xfrm>
            <a:off x="3326688" y="1841439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7" name="Google Shape;96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8513" y="1885575"/>
            <a:ext cx="312550" cy="3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85"/>
          <p:cNvSpPr/>
          <p:nvPr/>
        </p:nvSpPr>
        <p:spPr>
          <a:xfrm>
            <a:off x="3326688" y="1181789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0" name="Google Shape;970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8513" y="1225925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85"/>
          <p:cNvSpPr/>
          <p:nvPr/>
        </p:nvSpPr>
        <p:spPr>
          <a:xfrm>
            <a:off x="3326688" y="2555939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2" name="Google Shape;972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78513" y="2600075"/>
            <a:ext cx="312550" cy="3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85"/>
          <p:cNvSpPr/>
          <p:nvPr/>
        </p:nvSpPr>
        <p:spPr>
          <a:xfrm>
            <a:off x="3326688" y="3270439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4" name="Google Shape;974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78513" y="3314575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85"/>
          <p:cNvSpPr/>
          <p:nvPr/>
        </p:nvSpPr>
        <p:spPr>
          <a:xfrm>
            <a:off x="3326688" y="3984939"/>
            <a:ext cx="4332600" cy="4008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FF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6" name="Google Shape;976;p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78513" y="4029075"/>
            <a:ext cx="312550" cy="3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85"/>
          <p:cNvSpPr txBox="1"/>
          <p:nvPr>
            <p:ph idx="1" type="subTitle"/>
          </p:nvPr>
        </p:nvSpPr>
        <p:spPr>
          <a:xfrm>
            <a:off x="3812300" y="1174875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78" name="Google Shape;978;p85"/>
          <p:cNvSpPr txBox="1"/>
          <p:nvPr>
            <p:ph idx="2" type="subTitle"/>
          </p:nvPr>
        </p:nvSpPr>
        <p:spPr>
          <a:xfrm>
            <a:off x="3812300" y="1841460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79" name="Google Shape;979;p85"/>
          <p:cNvSpPr txBox="1"/>
          <p:nvPr>
            <p:ph idx="3" type="subTitle"/>
          </p:nvPr>
        </p:nvSpPr>
        <p:spPr>
          <a:xfrm>
            <a:off x="3812300" y="2555945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0" name="Google Shape;980;p85"/>
          <p:cNvSpPr txBox="1"/>
          <p:nvPr>
            <p:ph idx="4" type="subTitle"/>
          </p:nvPr>
        </p:nvSpPr>
        <p:spPr>
          <a:xfrm>
            <a:off x="3812300" y="3270979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1" name="Google Shape;981;p85"/>
          <p:cNvSpPr txBox="1"/>
          <p:nvPr>
            <p:ph idx="5" type="subTitle"/>
          </p:nvPr>
        </p:nvSpPr>
        <p:spPr>
          <a:xfrm>
            <a:off x="3812300" y="3986001"/>
            <a:ext cx="368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982" name="Google Shape;982;p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85"/>
          <p:cNvSpPr txBox="1"/>
          <p:nvPr>
            <p:ph idx="6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SECTION_HEADER_1_1_1_1_1_1_1_1_1_2">
    <p:bg>
      <p:bgPr>
        <a:solidFill>
          <a:srgbClr val="272727"/>
        </a:solidFill>
      </p:bgPr>
    </p:bg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86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7" name="Google Shape;987;p86"/>
          <p:cNvSpPr/>
          <p:nvPr/>
        </p:nvSpPr>
        <p:spPr>
          <a:xfrm>
            <a:off x="1157646" y="1201018"/>
            <a:ext cx="1570500" cy="1570500"/>
          </a:xfrm>
          <a:prstGeom prst="roundRect">
            <a:avLst>
              <a:gd fmla="val 3100" name="adj"/>
            </a:avLst>
          </a:prstGeom>
          <a:solidFill>
            <a:srgbClr val="FFB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8" name="Google Shape;98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646" y="1201018"/>
            <a:ext cx="1570519" cy="668881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86"/>
          <p:cNvSpPr/>
          <p:nvPr/>
        </p:nvSpPr>
        <p:spPr>
          <a:xfrm>
            <a:off x="2839648" y="1201018"/>
            <a:ext cx="1570500" cy="1570500"/>
          </a:xfrm>
          <a:prstGeom prst="roundRect">
            <a:avLst>
              <a:gd fmla="val 3100" name="adj"/>
            </a:avLst>
          </a:prstGeom>
          <a:solidFill>
            <a:srgbClr val="00A6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0" name="Google Shape;990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9648" y="1201018"/>
            <a:ext cx="1570519" cy="668881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86"/>
          <p:cNvSpPr/>
          <p:nvPr/>
        </p:nvSpPr>
        <p:spPr>
          <a:xfrm>
            <a:off x="4521650" y="1201018"/>
            <a:ext cx="1570500" cy="1570500"/>
          </a:xfrm>
          <a:prstGeom prst="roundRect">
            <a:avLst>
              <a:gd fmla="val 3100" name="adj"/>
            </a:avLst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2" name="Google Shape;992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1650" y="1201018"/>
            <a:ext cx="1570519" cy="668881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86"/>
          <p:cNvSpPr/>
          <p:nvPr/>
        </p:nvSpPr>
        <p:spPr>
          <a:xfrm>
            <a:off x="6196041" y="1201018"/>
            <a:ext cx="1570500" cy="1570500"/>
          </a:xfrm>
          <a:prstGeom prst="roundRect">
            <a:avLst>
              <a:gd fmla="val 3100" name="adj"/>
            </a:avLst>
          </a:prstGeom>
          <a:solidFill>
            <a:srgbClr val="7A00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4" name="Google Shape;994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96041" y="1201018"/>
            <a:ext cx="1570519" cy="668881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86"/>
          <p:cNvSpPr/>
          <p:nvPr/>
        </p:nvSpPr>
        <p:spPr>
          <a:xfrm>
            <a:off x="1157646" y="2882995"/>
            <a:ext cx="1570500" cy="1570500"/>
          </a:xfrm>
          <a:prstGeom prst="roundRect">
            <a:avLst>
              <a:gd fmla="val 3100" name="adj"/>
            </a:avLst>
          </a:prstGeom>
          <a:solidFill>
            <a:srgbClr val="00A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6" name="Google Shape;996;p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7646" y="2882995"/>
            <a:ext cx="1570519" cy="668881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86"/>
          <p:cNvSpPr/>
          <p:nvPr/>
        </p:nvSpPr>
        <p:spPr>
          <a:xfrm>
            <a:off x="2839648" y="2882995"/>
            <a:ext cx="1570500" cy="1570500"/>
          </a:xfrm>
          <a:prstGeom prst="roundRect">
            <a:avLst>
              <a:gd fmla="val 3100" name="adj"/>
            </a:avLst>
          </a:prstGeom>
          <a:solidFill>
            <a:srgbClr val="FF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8" name="Google Shape;998;p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39648" y="2882995"/>
            <a:ext cx="1570519" cy="668881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86"/>
          <p:cNvSpPr/>
          <p:nvPr/>
        </p:nvSpPr>
        <p:spPr>
          <a:xfrm>
            <a:off x="4521650" y="2882995"/>
            <a:ext cx="1570500" cy="1570500"/>
          </a:xfrm>
          <a:prstGeom prst="roundRect">
            <a:avLst>
              <a:gd fmla="val 3100" name="adj"/>
            </a:avLst>
          </a:prstGeom>
          <a:solidFill>
            <a:srgbClr val="3A81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0" name="Google Shape;1000;p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21650" y="2882995"/>
            <a:ext cx="1570519" cy="668881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86"/>
          <p:cNvSpPr/>
          <p:nvPr/>
        </p:nvSpPr>
        <p:spPr>
          <a:xfrm>
            <a:off x="6196041" y="2882995"/>
            <a:ext cx="1570500" cy="1570500"/>
          </a:xfrm>
          <a:prstGeom prst="roundRect">
            <a:avLst>
              <a:gd fmla="val 3100" name="adj"/>
            </a:avLst>
          </a:prstGeom>
          <a:solidFill>
            <a:srgbClr val="3449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2" name="Google Shape;1002;p8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96041" y="2882995"/>
            <a:ext cx="1570519" cy="668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8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06523" y="239375"/>
            <a:ext cx="2111755" cy="7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86"/>
          <p:cNvSpPr txBox="1"/>
          <p:nvPr>
            <p:ph idx="2" type="subTitle"/>
          </p:nvPr>
        </p:nvSpPr>
        <p:spPr>
          <a:xfrm>
            <a:off x="1328575" y="2104437"/>
            <a:ext cx="1203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6" name="Google Shape;1006;p86"/>
          <p:cNvSpPr txBox="1"/>
          <p:nvPr>
            <p:ph idx="3" type="subTitle"/>
          </p:nvPr>
        </p:nvSpPr>
        <p:spPr>
          <a:xfrm>
            <a:off x="3023100" y="2104437"/>
            <a:ext cx="1203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7" name="Google Shape;1007;p86"/>
          <p:cNvSpPr txBox="1"/>
          <p:nvPr>
            <p:ph idx="4" type="subTitle"/>
          </p:nvPr>
        </p:nvSpPr>
        <p:spPr>
          <a:xfrm>
            <a:off x="4701300" y="2104437"/>
            <a:ext cx="1203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8" name="Google Shape;1008;p86"/>
          <p:cNvSpPr txBox="1"/>
          <p:nvPr>
            <p:ph idx="5" type="subTitle"/>
          </p:nvPr>
        </p:nvSpPr>
        <p:spPr>
          <a:xfrm>
            <a:off x="6387100" y="2104437"/>
            <a:ext cx="1203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9" name="Google Shape;1009;p86"/>
          <p:cNvSpPr txBox="1"/>
          <p:nvPr>
            <p:ph idx="6" type="subTitle"/>
          </p:nvPr>
        </p:nvSpPr>
        <p:spPr>
          <a:xfrm>
            <a:off x="1328575" y="3812827"/>
            <a:ext cx="1203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10" name="Google Shape;1010;p86"/>
          <p:cNvSpPr txBox="1"/>
          <p:nvPr>
            <p:ph idx="7" type="subTitle"/>
          </p:nvPr>
        </p:nvSpPr>
        <p:spPr>
          <a:xfrm>
            <a:off x="3023100" y="3812827"/>
            <a:ext cx="1203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11" name="Google Shape;1011;p86"/>
          <p:cNvSpPr txBox="1"/>
          <p:nvPr>
            <p:ph idx="8" type="subTitle"/>
          </p:nvPr>
        </p:nvSpPr>
        <p:spPr>
          <a:xfrm>
            <a:off x="4701300" y="3812827"/>
            <a:ext cx="1203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12" name="Google Shape;1012;p86"/>
          <p:cNvSpPr txBox="1"/>
          <p:nvPr>
            <p:ph idx="9" type="subTitle"/>
          </p:nvPr>
        </p:nvSpPr>
        <p:spPr>
          <a:xfrm>
            <a:off x="6387100" y="3812827"/>
            <a:ext cx="1203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13" name="Google Shape;1013;p8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G white ">
  <p:cSld name="SECTION_HEADER_1_1_1_1_1_1_1_1_1_1_1">
    <p:bg>
      <p:bgPr>
        <a:solidFill>
          <a:srgbClr val="809795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87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16" name="Google Shape;1016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87"/>
          <p:cNvSpPr txBox="1"/>
          <p:nvPr/>
        </p:nvSpPr>
        <p:spPr>
          <a:xfrm>
            <a:off x="3216856" y="324902"/>
            <a:ext cx="26499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600">
                <a:solidFill>
                  <a:srgbClr val="7A00DA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"</a:t>
            </a:r>
            <a:endParaRPr i="1" sz="9600">
              <a:solidFill>
                <a:srgbClr val="7A00DA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18" name="Google Shape;1018;p87"/>
          <p:cNvSpPr txBox="1"/>
          <p:nvPr>
            <p:ph idx="2" type="subTitle"/>
          </p:nvPr>
        </p:nvSpPr>
        <p:spPr>
          <a:xfrm>
            <a:off x="1168500" y="1162450"/>
            <a:ext cx="6885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1019" name="Google Shape;1019;p87"/>
          <p:cNvSpPr txBox="1"/>
          <p:nvPr>
            <p:ph idx="3" type="subTitle"/>
          </p:nvPr>
        </p:nvSpPr>
        <p:spPr>
          <a:xfrm>
            <a:off x="2177550" y="3614475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020" name="Google Shape;1020;p87"/>
          <p:cNvSpPr txBox="1"/>
          <p:nvPr>
            <p:ph idx="4" type="subTitle"/>
          </p:nvPr>
        </p:nvSpPr>
        <p:spPr>
          <a:xfrm>
            <a:off x="2177550" y="388395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pic>
        <p:nvPicPr>
          <p:cNvPr id="1021" name="Google Shape;102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G orange">
  <p:cSld name="SECTION_HEADER_1_1_1_1_1_1_1_1_1_1_1_1">
    <p:bg>
      <p:bgPr>
        <a:solidFill>
          <a:srgbClr val="FFB400"/>
        </a:solid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88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"/>
              <a:buNone/>
              <a:defRPr b="1" sz="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25" name="Google Shape;1025;p88"/>
          <p:cNvPicPr preferRelativeResize="0"/>
          <p:nvPr/>
        </p:nvPicPr>
        <p:blipFill rotWithShape="1">
          <a:blip r:embed="rId3">
            <a:alphaModFix/>
          </a:blip>
          <a:srcRect b="0" l="79" r="79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88"/>
          <p:cNvSpPr txBox="1"/>
          <p:nvPr/>
        </p:nvSpPr>
        <p:spPr>
          <a:xfrm>
            <a:off x="3216856" y="324902"/>
            <a:ext cx="26499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600">
                <a:solidFill>
                  <a:srgbClr val="7A00DA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"</a:t>
            </a:r>
            <a:endParaRPr i="1" sz="9600">
              <a:solidFill>
                <a:srgbClr val="7A00DA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28" name="Google Shape;1028;p88"/>
          <p:cNvSpPr txBox="1"/>
          <p:nvPr>
            <p:ph idx="2" type="subTitle"/>
          </p:nvPr>
        </p:nvSpPr>
        <p:spPr>
          <a:xfrm>
            <a:off x="1168500" y="1162450"/>
            <a:ext cx="6885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Thin"/>
              <a:buNone/>
              <a:defRPr i="1" sz="34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1029" name="Google Shape;1029;p88"/>
          <p:cNvSpPr txBox="1"/>
          <p:nvPr>
            <p:ph idx="3" type="subTitle"/>
          </p:nvPr>
        </p:nvSpPr>
        <p:spPr>
          <a:xfrm>
            <a:off x="2177550" y="3614475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Medium"/>
              <a:buNone/>
              <a:defRPr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Medium"/>
              <a:buNone/>
              <a:defRPr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Medium"/>
              <a:buNone/>
              <a:defRPr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Medium"/>
              <a:buNone/>
              <a:defRPr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Medium"/>
              <a:buNone/>
              <a:defRPr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Medium"/>
              <a:buNone/>
              <a:defRPr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Medium"/>
              <a:buNone/>
              <a:defRPr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Medium"/>
              <a:buNone/>
              <a:defRPr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Roboto Medium"/>
              <a:buNone/>
              <a:defRPr sz="16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030" name="Google Shape;1030;p88"/>
          <p:cNvSpPr txBox="1"/>
          <p:nvPr>
            <p:ph idx="4" type="subTitle"/>
          </p:nvPr>
        </p:nvSpPr>
        <p:spPr>
          <a:xfrm>
            <a:off x="2177550" y="388395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G green">
  <p:cSld name="SECTION_HEADER_1_1_1_1_1_1_1_1_1_1_1_1_1">
    <p:bg>
      <p:bgPr>
        <a:solidFill>
          <a:srgbClr val="00A6A2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89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34" name="Google Shape;1034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89"/>
          <p:cNvSpPr txBox="1"/>
          <p:nvPr/>
        </p:nvSpPr>
        <p:spPr>
          <a:xfrm>
            <a:off x="3216856" y="324902"/>
            <a:ext cx="26499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600">
                <a:solidFill>
                  <a:srgbClr val="00F1A6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"</a:t>
            </a:r>
            <a:endParaRPr i="1" sz="9600">
              <a:solidFill>
                <a:srgbClr val="00F1A6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37" name="Google Shape;1037;p89"/>
          <p:cNvSpPr txBox="1"/>
          <p:nvPr>
            <p:ph idx="2" type="subTitle"/>
          </p:nvPr>
        </p:nvSpPr>
        <p:spPr>
          <a:xfrm>
            <a:off x="1168500" y="1162450"/>
            <a:ext cx="6885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1038" name="Google Shape;1038;p89"/>
          <p:cNvSpPr txBox="1"/>
          <p:nvPr>
            <p:ph idx="3" type="subTitle"/>
          </p:nvPr>
        </p:nvSpPr>
        <p:spPr>
          <a:xfrm>
            <a:off x="2177550" y="3614475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None/>
              <a:defRPr sz="16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039" name="Google Shape;1039;p89"/>
          <p:cNvSpPr txBox="1"/>
          <p:nvPr>
            <p:ph idx="4" type="subTitle"/>
          </p:nvPr>
        </p:nvSpPr>
        <p:spPr>
          <a:xfrm>
            <a:off x="2177550" y="388395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1A6"/>
              </a:buClr>
              <a:buSzPts val="1600"/>
              <a:buFont typeface="Roboto Medium"/>
              <a:buNone/>
              <a:defRPr sz="1600">
                <a:solidFill>
                  <a:srgbClr val="00F1A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DA"/>
              </a:buClr>
              <a:buSzPts val="1600"/>
              <a:buFont typeface="Roboto Medium"/>
              <a:buNone/>
              <a:defRPr sz="1600">
                <a:solidFill>
                  <a:srgbClr val="7A00D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G red">
  <p:cSld name="SECTION_HEADER_1_1_1_1_1_1_1_1_1_1_1_1_1_1">
    <p:bg>
      <p:bgPr>
        <a:solidFill>
          <a:srgbClr val="FF323C"/>
        </a:soli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Google Shape;1041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90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43" name="Google Shape;1043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90"/>
          <p:cNvSpPr txBox="1"/>
          <p:nvPr/>
        </p:nvSpPr>
        <p:spPr>
          <a:xfrm>
            <a:off x="3216856" y="324902"/>
            <a:ext cx="26499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600">
                <a:solidFill>
                  <a:srgbClr val="FFD6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"</a:t>
            </a:r>
            <a:endParaRPr i="1" sz="9600">
              <a:solidFill>
                <a:srgbClr val="FFD6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46" name="Google Shape;1046;p90"/>
          <p:cNvSpPr txBox="1"/>
          <p:nvPr>
            <p:ph idx="2" type="subTitle"/>
          </p:nvPr>
        </p:nvSpPr>
        <p:spPr>
          <a:xfrm>
            <a:off x="1168500" y="1162450"/>
            <a:ext cx="6885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1047" name="Google Shape;1047;p90"/>
          <p:cNvSpPr txBox="1"/>
          <p:nvPr>
            <p:ph idx="3" type="subTitle"/>
          </p:nvPr>
        </p:nvSpPr>
        <p:spPr>
          <a:xfrm>
            <a:off x="2177550" y="3614475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edium"/>
              <a:buNone/>
              <a:defRPr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048" name="Google Shape;1048;p90"/>
          <p:cNvSpPr txBox="1"/>
          <p:nvPr>
            <p:ph idx="4" type="subTitle"/>
          </p:nvPr>
        </p:nvSpPr>
        <p:spPr>
          <a:xfrm>
            <a:off x="2177550" y="388395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G purple">
  <p:cSld name="SECTION_HEADER_1_1_1_1_1_1_1_1_1_1_1_1_1_1_1">
    <p:bg>
      <p:bgPr>
        <a:solidFill>
          <a:srgbClr val="7A00DA"/>
        </a:solid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91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52" name="Google Shape;105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91"/>
          <p:cNvSpPr txBox="1"/>
          <p:nvPr/>
        </p:nvSpPr>
        <p:spPr>
          <a:xfrm>
            <a:off x="3216856" y="324902"/>
            <a:ext cx="26499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600">
                <a:solidFill>
                  <a:srgbClr val="FFD6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"</a:t>
            </a:r>
            <a:endParaRPr i="1" sz="9600">
              <a:solidFill>
                <a:srgbClr val="FFD6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55" name="Google Shape;1055;p91"/>
          <p:cNvSpPr txBox="1"/>
          <p:nvPr>
            <p:ph idx="2" type="subTitle"/>
          </p:nvPr>
        </p:nvSpPr>
        <p:spPr>
          <a:xfrm>
            <a:off x="1168500" y="1162450"/>
            <a:ext cx="6885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1056" name="Google Shape;1056;p91"/>
          <p:cNvSpPr txBox="1"/>
          <p:nvPr>
            <p:ph idx="3" type="subTitle"/>
          </p:nvPr>
        </p:nvSpPr>
        <p:spPr>
          <a:xfrm>
            <a:off x="2177550" y="3614475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057" name="Google Shape;1057;p91"/>
          <p:cNvSpPr txBox="1"/>
          <p:nvPr>
            <p:ph idx="4" type="subTitle"/>
          </p:nvPr>
        </p:nvSpPr>
        <p:spPr>
          <a:xfrm>
            <a:off x="2177550" y="388395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Sub Cover - Green">
  <p:cSld name="SECTION_HEADER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5037982" y="3058672"/>
            <a:ext cx="3475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48" name="Google Shape;4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8825" y="4589664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/>
          <p:nvPr>
            <p:ph idx="2" type="subTitle"/>
          </p:nvPr>
        </p:nvSpPr>
        <p:spPr>
          <a:xfrm>
            <a:off x="5037982" y="1592792"/>
            <a:ext cx="3475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b="1" sz="11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5000600" y="2074025"/>
            <a:ext cx="36024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 Black"/>
              <a:buNone/>
              <a:defRPr sz="4700">
                <a:solidFill>
                  <a:srgbClr val="00A6A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4700"/>
              <a:buFont typeface="Roboto"/>
              <a:buNone/>
              <a:defRPr b="1" sz="47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51" name="Google Shape;5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G black">
  <p:cSld name="SECTION_HEADER_1_1_1_1_1_1_1_1_1_1_1_1_1_1_1_1">
    <p:bg>
      <p:bgPr>
        <a:solidFill>
          <a:srgbClr val="000000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2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60" name="Google Shape;1060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92"/>
          <p:cNvSpPr txBox="1"/>
          <p:nvPr/>
        </p:nvSpPr>
        <p:spPr>
          <a:xfrm>
            <a:off x="3216856" y="324902"/>
            <a:ext cx="26499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600">
                <a:solidFill>
                  <a:srgbClr val="FFD6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"</a:t>
            </a:r>
            <a:endParaRPr i="1" sz="9600">
              <a:solidFill>
                <a:srgbClr val="FFD6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062" name="Google Shape;1062;p92"/>
          <p:cNvSpPr txBox="1"/>
          <p:nvPr>
            <p:ph idx="2" type="subTitle"/>
          </p:nvPr>
        </p:nvSpPr>
        <p:spPr>
          <a:xfrm>
            <a:off x="1168500" y="1162450"/>
            <a:ext cx="68853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Thin"/>
              <a:buNone/>
              <a:defRPr i="1" sz="3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1063" name="Google Shape;1063;p92"/>
          <p:cNvSpPr txBox="1"/>
          <p:nvPr>
            <p:ph idx="3" type="subTitle"/>
          </p:nvPr>
        </p:nvSpPr>
        <p:spPr>
          <a:xfrm>
            <a:off x="2177550" y="3614475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064" name="Google Shape;1064;p92"/>
          <p:cNvSpPr txBox="1"/>
          <p:nvPr>
            <p:ph idx="4" type="subTitle"/>
          </p:nvPr>
        </p:nvSpPr>
        <p:spPr>
          <a:xfrm>
            <a:off x="2177550" y="3883957"/>
            <a:ext cx="5107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1600"/>
              <a:buFont typeface="Roboto Medium"/>
              <a:buNone/>
              <a:defRPr sz="1600">
                <a:solidFill>
                  <a:srgbClr val="FFD6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pic>
        <p:nvPicPr>
          <p:cNvPr id="1065" name="Google Shape;106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Highlight number - Green">
  <p:cSld name="SECTION_HEADER_1_1_1_1_1_1_1_1_1_1_1_1_1_1_1_1_1">
    <p:bg>
      <p:bgPr>
        <a:solidFill>
          <a:srgbClr val="272727"/>
        </a:solidFill>
      </p:bgPr>
    </p:bg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93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69" name="Google Shape;1069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910" y="1641450"/>
            <a:ext cx="7553676" cy="2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93"/>
          <p:cNvSpPr txBox="1"/>
          <p:nvPr>
            <p:ph idx="2" type="subTitle"/>
          </p:nvPr>
        </p:nvSpPr>
        <p:spPr>
          <a:xfrm>
            <a:off x="961100" y="879958"/>
            <a:ext cx="7446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073" name="Google Shape;1073;p93"/>
          <p:cNvSpPr txBox="1"/>
          <p:nvPr>
            <p:ph idx="3" type="subTitle"/>
          </p:nvPr>
        </p:nvSpPr>
        <p:spPr>
          <a:xfrm>
            <a:off x="1041988" y="2644391"/>
            <a:ext cx="206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074" name="Google Shape;1074;p93"/>
          <p:cNvSpPr txBox="1"/>
          <p:nvPr>
            <p:ph idx="4" type="subTitle"/>
          </p:nvPr>
        </p:nvSpPr>
        <p:spPr>
          <a:xfrm>
            <a:off x="3700725" y="1816954"/>
            <a:ext cx="36597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Highlight number - Red">
  <p:cSld name="SECTION_HEADER_1_1_1_1_1_1_1_1_1_1_1_1_1_1_1_1_2">
    <p:bg>
      <p:bgPr>
        <a:solidFill>
          <a:srgbClr val="272727"/>
        </a:soli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94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78" name="Google Shape;107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910" y="1641450"/>
            <a:ext cx="7553676" cy="2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94"/>
          <p:cNvSpPr txBox="1"/>
          <p:nvPr>
            <p:ph idx="2" type="subTitle"/>
          </p:nvPr>
        </p:nvSpPr>
        <p:spPr>
          <a:xfrm>
            <a:off x="961100" y="879958"/>
            <a:ext cx="7446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082" name="Google Shape;1082;p94"/>
          <p:cNvSpPr txBox="1"/>
          <p:nvPr>
            <p:ph idx="3" type="subTitle"/>
          </p:nvPr>
        </p:nvSpPr>
        <p:spPr>
          <a:xfrm>
            <a:off x="1041988" y="2644391"/>
            <a:ext cx="206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083" name="Google Shape;1083;p94"/>
          <p:cNvSpPr txBox="1"/>
          <p:nvPr>
            <p:ph idx="4" type="subTitle"/>
          </p:nvPr>
        </p:nvSpPr>
        <p:spPr>
          <a:xfrm>
            <a:off x="3700725" y="1816954"/>
            <a:ext cx="36597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Highlight number - Purple">
  <p:cSld name="SECTION_HEADER_1_1_1_1_1_1_1_1_1_1_1_1_1_1_1_1_1_1">
    <p:bg>
      <p:bgPr>
        <a:solidFill>
          <a:srgbClr val="272727"/>
        </a:soli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95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87" name="Google Shape;1087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910" y="1641450"/>
            <a:ext cx="7553676" cy="2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95"/>
          <p:cNvSpPr txBox="1"/>
          <p:nvPr>
            <p:ph idx="2" type="subTitle"/>
          </p:nvPr>
        </p:nvSpPr>
        <p:spPr>
          <a:xfrm>
            <a:off x="961100" y="879958"/>
            <a:ext cx="7446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091" name="Google Shape;1091;p95"/>
          <p:cNvSpPr txBox="1"/>
          <p:nvPr>
            <p:ph idx="3" type="subTitle"/>
          </p:nvPr>
        </p:nvSpPr>
        <p:spPr>
          <a:xfrm>
            <a:off x="1041988" y="2644391"/>
            <a:ext cx="206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092" name="Google Shape;1092;p95"/>
          <p:cNvSpPr txBox="1"/>
          <p:nvPr>
            <p:ph idx="4" type="subTitle"/>
          </p:nvPr>
        </p:nvSpPr>
        <p:spPr>
          <a:xfrm>
            <a:off x="3700725" y="1816954"/>
            <a:ext cx="36597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Highlight number - Blue">
  <p:cSld name="SECTION_HEADER_1_1_1_1_1_1_1_1_1_1_1_1_1_1_1_1_1_1_1">
    <p:bg>
      <p:bgPr>
        <a:solidFill>
          <a:srgbClr val="272727"/>
        </a:solidFill>
      </p:bgPr>
    </p:bg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96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96" name="Google Shape;109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910" y="1641450"/>
            <a:ext cx="7553676" cy="2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96"/>
          <p:cNvSpPr txBox="1"/>
          <p:nvPr>
            <p:ph idx="2" type="subTitle"/>
          </p:nvPr>
        </p:nvSpPr>
        <p:spPr>
          <a:xfrm>
            <a:off x="961100" y="879958"/>
            <a:ext cx="74466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099" name="Google Shape;1099;p96"/>
          <p:cNvSpPr txBox="1"/>
          <p:nvPr>
            <p:ph idx="3" type="subTitle"/>
          </p:nvPr>
        </p:nvSpPr>
        <p:spPr>
          <a:xfrm>
            <a:off x="1041988" y="2644391"/>
            <a:ext cx="206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Roboto Medium"/>
              <a:buNone/>
              <a:defRPr sz="7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100" name="Google Shape;1100;p96"/>
          <p:cNvSpPr txBox="1"/>
          <p:nvPr>
            <p:ph idx="4" type="subTitle"/>
          </p:nvPr>
        </p:nvSpPr>
        <p:spPr>
          <a:xfrm>
            <a:off x="3700725" y="1816954"/>
            <a:ext cx="36597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left + text">
  <p:cSld name="SECTION_HEADER_1_1_1_1_1_1_1_1_1_1_1_1_1_1_1_1_1_1_1_1_1_1_1">
    <p:bg>
      <p:bgPr>
        <a:solidFill>
          <a:srgbClr val="FFFFFF"/>
        </a:solidFill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430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97"/>
          <p:cNvPicPr preferRelativeResize="0"/>
          <p:nvPr/>
        </p:nvPicPr>
        <p:blipFill rotWithShape="1">
          <a:blip r:embed="rId3">
            <a:alphaModFix/>
          </a:blip>
          <a:srcRect b="0" l="0" r="6226" t="0"/>
          <a:stretch/>
        </p:blipFill>
        <p:spPr>
          <a:xfrm>
            <a:off x="566350" y="-6950"/>
            <a:ext cx="8612352" cy="516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97"/>
          <p:cNvSpPr txBox="1"/>
          <p:nvPr>
            <p:ph idx="1" type="subTitle"/>
          </p:nvPr>
        </p:nvSpPr>
        <p:spPr>
          <a:xfrm>
            <a:off x="3961200" y="879950"/>
            <a:ext cx="4841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106" name="Google Shape;1106;p97"/>
          <p:cNvSpPr txBox="1"/>
          <p:nvPr>
            <p:ph idx="2" type="subTitle"/>
          </p:nvPr>
        </p:nvSpPr>
        <p:spPr>
          <a:xfrm>
            <a:off x="3973925" y="1588350"/>
            <a:ext cx="44601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7" name="Google Shape;1107;p97"/>
          <p:cNvSpPr txBox="1"/>
          <p:nvPr>
            <p:ph idx="3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108" name="Google Shape;1108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right + text">
  <p:cSld name="SECTION_HEADER_1_1_1_1_1_1_1_1_1_1_1_1_1_1_1_1_1_1_1_1_1_1_1_2">
    <p:bg>
      <p:bgPr>
        <a:solidFill>
          <a:srgbClr val="FFFFFF"/>
        </a:solidFill>
      </p:bgPr>
    </p:bg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98"/>
          <p:cNvPicPr preferRelativeResize="0"/>
          <p:nvPr/>
        </p:nvPicPr>
        <p:blipFill rotWithShape="1">
          <a:blip r:embed="rId2">
            <a:alphaModFix/>
          </a:blip>
          <a:srcRect b="0" l="-2916" r="25553" t="901"/>
          <a:stretch/>
        </p:blipFill>
        <p:spPr>
          <a:xfrm>
            <a:off x="3090176" y="-8500"/>
            <a:ext cx="6067699" cy="51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761178" y="-8982"/>
            <a:ext cx="9216179" cy="518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98"/>
          <p:cNvSpPr txBox="1"/>
          <p:nvPr>
            <p:ph idx="1" type="subTitle"/>
          </p:nvPr>
        </p:nvSpPr>
        <p:spPr>
          <a:xfrm>
            <a:off x="955550" y="879950"/>
            <a:ext cx="31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116" name="Google Shape;1116;p98"/>
          <p:cNvSpPr txBox="1"/>
          <p:nvPr>
            <p:ph idx="2" type="subTitle"/>
          </p:nvPr>
        </p:nvSpPr>
        <p:spPr>
          <a:xfrm>
            <a:off x="964459" y="1588350"/>
            <a:ext cx="31224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117" name="Google Shape;111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98"/>
          <p:cNvSpPr txBox="1"/>
          <p:nvPr>
            <p:ph idx="3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s -01">
  <p:cSld name="SECTION_HEADER_1_1_1_1_1_1_1_1_1_1_1_1_1_1_1_1_1_1_1_1_1_1_1_2_1">
    <p:bg>
      <p:bgPr>
        <a:solidFill>
          <a:srgbClr val="272727"/>
        </a:solidFill>
      </p:bgPr>
    </p:bg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00675" y="879950"/>
            <a:ext cx="1515049" cy="328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486" y="0"/>
            <a:ext cx="426751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99"/>
          <p:cNvSpPr txBox="1"/>
          <p:nvPr>
            <p:ph idx="1" type="subTitle"/>
          </p:nvPr>
        </p:nvSpPr>
        <p:spPr>
          <a:xfrm>
            <a:off x="955550" y="879950"/>
            <a:ext cx="31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1126" name="Google Shape;1126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99"/>
          <p:cNvSpPr txBox="1"/>
          <p:nvPr>
            <p:ph idx="2" type="subTitle"/>
          </p:nvPr>
        </p:nvSpPr>
        <p:spPr>
          <a:xfrm>
            <a:off x="964459" y="2060125"/>
            <a:ext cx="31224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128" name="Google Shape;1128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99"/>
          <p:cNvSpPr txBox="1"/>
          <p:nvPr>
            <p:ph idx="3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s -02">
  <p:cSld name="SECTION_HEADER_1_1_1_1_1_1_1_1_1_1_1_1_1_1_1_1_1_1_1_1_1_1_1_2_1_1">
    <p:bg>
      <p:bgPr>
        <a:solidFill>
          <a:srgbClr val="272727"/>
        </a:solidFill>
      </p:bgPr>
    </p:bg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00"/>
          <p:cNvSpPr txBox="1"/>
          <p:nvPr>
            <p:ph idx="1" type="subTitle"/>
          </p:nvPr>
        </p:nvSpPr>
        <p:spPr>
          <a:xfrm>
            <a:off x="955550" y="879950"/>
            <a:ext cx="3122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1132" name="Google Shape;1132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100"/>
          <p:cNvSpPr txBox="1"/>
          <p:nvPr>
            <p:ph idx="2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34" name="Google Shape;1134;p100"/>
          <p:cNvSpPr txBox="1"/>
          <p:nvPr>
            <p:ph idx="3" type="subTitle"/>
          </p:nvPr>
        </p:nvSpPr>
        <p:spPr>
          <a:xfrm>
            <a:off x="964459" y="2060125"/>
            <a:ext cx="31224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135" name="Google Shape;113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s -03">
  <p:cSld name="SECTION_HEADER_1_1_1_1_1_1_1_1_1_1_1_1_1_1_1_1_1_1_1_1_1_1_1_2_1_1_1">
    <p:bg>
      <p:bgPr>
        <a:solidFill>
          <a:srgbClr val="272727"/>
        </a:solidFill>
      </p:bgPr>
    </p:bg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49225" y="0"/>
            <a:ext cx="75947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01"/>
          <p:cNvSpPr txBox="1"/>
          <p:nvPr>
            <p:ph idx="1" type="subTitle"/>
          </p:nvPr>
        </p:nvSpPr>
        <p:spPr>
          <a:xfrm>
            <a:off x="955550" y="879950"/>
            <a:ext cx="2428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Black"/>
              <a:buNone/>
              <a:defRPr sz="4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pic>
        <p:nvPicPr>
          <p:cNvPr id="1139" name="Google Shape;113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2" y="168939"/>
            <a:ext cx="321725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01"/>
          <p:cNvSpPr txBox="1"/>
          <p:nvPr>
            <p:ph idx="2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A2"/>
              </a:buClr>
              <a:buSzPts val="800"/>
              <a:buFont typeface="Roboto"/>
              <a:buNone/>
              <a:defRPr b="1" sz="800">
                <a:solidFill>
                  <a:srgbClr val="00A6A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  <a:def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141" name="Google Shape;1141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084" y="4902129"/>
            <a:ext cx="621331" cy="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101"/>
          <p:cNvSpPr txBox="1"/>
          <p:nvPr>
            <p:ph idx="3" type="subTitle"/>
          </p:nvPr>
        </p:nvSpPr>
        <p:spPr>
          <a:xfrm>
            <a:off x="964450" y="2060125"/>
            <a:ext cx="24282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3" Type="http://schemas.openxmlformats.org/officeDocument/2006/relationships/theme" Target="../theme/theme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2.xml"/><Relationship Id="rId42" Type="http://schemas.openxmlformats.org/officeDocument/2006/relationships/slideLayout" Target="../slideLayouts/slideLayout104.xml"/><Relationship Id="rId41" Type="http://schemas.openxmlformats.org/officeDocument/2006/relationships/slideLayout" Target="../slideLayouts/slideLayout103.xml"/><Relationship Id="rId44" Type="http://schemas.openxmlformats.org/officeDocument/2006/relationships/slideLayout" Target="../slideLayouts/slideLayout106.xml"/><Relationship Id="rId43" Type="http://schemas.openxmlformats.org/officeDocument/2006/relationships/slideLayout" Target="../slideLayouts/slideLayout105.xml"/><Relationship Id="rId46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48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09.xml"/><Relationship Id="rId49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94.xml"/><Relationship Id="rId35" Type="http://schemas.openxmlformats.org/officeDocument/2006/relationships/slideLayout" Target="../slideLayouts/slideLayout97.xml"/><Relationship Id="rId34" Type="http://schemas.openxmlformats.org/officeDocument/2006/relationships/slideLayout" Target="../slideLayouts/slideLayout96.xml"/><Relationship Id="rId37" Type="http://schemas.openxmlformats.org/officeDocument/2006/relationships/slideLayout" Target="../slideLayouts/slideLayout99.xml"/><Relationship Id="rId36" Type="http://schemas.openxmlformats.org/officeDocument/2006/relationships/slideLayout" Target="../slideLayouts/slideLayout98.xml"/><Relationship Id="rId39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0.xml"/><Relationship Id="rId62" Type="http://schemas.openxmlformats.org/officeDocument/2006/relationships/slideLayout" Target="../slideLayouts/slideLayout124.xml"/><Relationship Id="rId61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82.xml"/><Relationship Id="rId63" Type="http://schemas.openxmlformats.org/officeDocument/2006/relationships/theme" Target="../theme/theme1.xml"/><Relationship Id="rId22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85.xml"/><Relationship Id="rId60" Type="http://schemas.openxmlformats.org/officeDocument/2006/relationships/slideLayout" Target="../slideLayouts/slideLayout122.xml"/><Relationship Id="rId26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1.xml"/><Relationship Id="rId51" Type="http://schemas.openxmlformats.org/officeDocument/2006/relationships/slideLayout" Target="../slideLayouts/slideLayout113.xml"/><Relationship Id="rId50" Type="http://schemas.openxmlformats.org/officeDocument/2006/relationships/slideLayout" Target="../slideLayouts/slideLayout112.xml"/><Relationship Id="rId53" Type="http://schemas.openxmlformats.org/officeDocument/2006/relationships/slideLayout" Target="../slideLayouts/slideLayout115.xml"/><Relationship Id="rId52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73.xml"/><Relationship Id="rId5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72.xml"/><Relationship Id="rId54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75.xml"/><Relationship Id="rId5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74.xml"/><Relationship Id="rId56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77.xml"/><Relationship Id="rId5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76.xml"/><Relationship Id="rId58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  <p:sldLayoutId id="2147483749" r:id="rId40"/>
    <p:sldLayoutId id="2147483750" r:id="rId41"/>
    <p:sldLayoutId id="2147483751" r:id="rId42"/>
    <p:sldLayoutId id="2147483752" r:id="rId43"/>
    <p:sldLayoutId id="2147483753" r:id="rId44"/>
    <p:sldLayoutId id="2147483754" r:id="rId45"/>
    <p:sldLayoutId id="2147483755" r:id="rId46"/>
    <p:sldLayoutId id="2147483756" r:id="rId47"/>
    <p:sldLayoutId id="2147483757" r:id="rId48"/>
    <p:sldLayoutId id="2147483758" r:id="rId49"/>
    <p:sldLayoutId id="2147483759" r:id="rId50"/>
    <p:sldLayoutId id="2147483760" r:id="rId51"/>
    <p:sldLayoutId id="2147483761" r:id="rId52"/>
    <p:sldLayoutId id="2147483762" r:id="rId53"/>
    <p:sldLayoutId id="2147483763" r:id="rId54"/>
    <p:sldLayoutId id="2147483764" r:id="rId55"/>
    <p:sldLayoutId id="2147483765" r:id="rId56"/>
    <p:sldLayoutId id="2147483766" r:id="rId57"/>
    <p:sldLayoutId id="2147483767" r:id="rId58"/>
    <p:sldLayoutId id="2147483768" r:id="rId59"/>
    <p:sldLayoutId id="2147483769" r:id="rId60"/>
    <p:sldLayoutId id="2147483770" r:id="rId61"/>
    <p:sldLayoutId id="2147483771" r:id="rId6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1.png"/><Relationship Id="rId4" Type="http://schemas.openxmlformats.org/officeDocument/2006/relationships/image" Target="../media/image1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27"/>
          <p:cNvSpPr txBox="1"/>
          <p:nvPr>
            <p:ph idx="1" type="subTitle"/>
          </p:nvPr>
        </p:nvSpPr>
        <p:spPr>
          <a:xfrm>
            <a:off x="4356325" y="3419750"/>
            <a:ext cx="1088400" cy="21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 Bazan</a:t>
            </a:r>
            <a:endParaRPr/>
          </a:p>
        </p:txBody>
      </p:sp>
      <p:sp>
        <p:nvSpPr>
          <p:cNvPr id="1474" name="Google Shape;1474;p127"/>
          <p:cNvSpPr txBox="1"/>
          <p:nvPr>
            <p:ph type="title"/>
          </p:nvPr>
        </p:nvSpPr>
        <p:spPr>
          <a:xfrm>
            <a:off x="119900" y="1979150"/>
            <a:ext cx="5943900" cy="10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De la prueba local al entorno productivo: Cypress como núcleo de tu framework de testing continuo.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28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highlight>
                  <a:schemeClr val="lt1"/>
                </a:highlight>
              </a:rPr>
              <a:t>Carlos Bazan</a:t>
            </a:r>
            <a:endParaRPr/>
          </a:p>
        </p:txBody>
      </p:sp>
      <p:sp>
        <p:nvSpPr>
          <p:cNvPr id="1480" name="Google Shape;1480;p128"/>
          <p:cNvSpPr txBox="1"/>
          <p:nvPr>
            <p:ph idx="2" type="subTitle"/>
          </p:nvPr>
        </p:nvSpPr>
        <p:spPr>
          <a:xfrm>
            <a:off x="747600" y="685925"/>
            <a:ext cx="7636200" cy="40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Agenda</a:t>
            </a:r>
            <a:endParaRPr sz="3400"/>
          </a:p>
        </p:txBody>
      </p:sp>
      <p:grpSp>
        <p:nvGrpSpPr>
          <p:cNvPr id="1481" name="Google Shape;1481;p128"/>
          <p:cNvGrpSpPr/>
          <p:nvPr/>
        </p:nvGrpSpPr>
        <p:grpSpPr>
          <a:xfrm>
            <a:off x="979233" y="2682750"/>
            <a:ext cx="7152949" cy="82800"/>
            <a:chOff x="979233" y="2530350"/>
            <a:chExt cx="7152949" cy="82800"/>
          </a:xfrm>
        </p:grpSpPr>
        <p:sp>
          <p:nvSpPr>
            <p:cNvPr id="1482" name="Google Shape;1482;p128"/>
            <p:cNvSpPr/>
            <p:nvPr/>
          </p:nvSpPr>
          <p:spPr>
            <a:xfrm>
              <a:off x="979233" y="2530350"/>
              <a:ext cx="1021800" cy="82800"/>
            </a:xfrm>
            <a:prstGeom prst="rect">
              <a:avLst/>
            </a:prstGeom>
            <a:solidFill>
              <a:srgbClr val="FFD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28"/>
            <p:cNvSpPr/>
            <p:nvPr/>
          </p:nvSpPr>
          <p:spPr>
            <a:xfrm>
              <a:off x="2001058" y="2530350"/>
              <a:ext cx="1021800" cy="82800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28"/>
            <p:cNvSpPr/>
            <p:nvPr/>
          </p:nvSpPr>
          <p:spPr>
            <a:xfrm>
              <a:off x="3022893" y="2530350"/>
              <a:ext cx="1021800" cy="82800"/>
            </a:xfrm>
            <a:prstGeom prst="rect">
              <a:avLst/>
            </a:prstGeom>
            <a:solidFill>
              <a:srgbClr val="FF00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28"/>
            <p:cNvSpPr/>
            <p:nvPr/>
          </p:nvSpPr>
          <p:spPr>
            <a:xfrm>
              <a:off x="4044818" y="2530350"/>
              <a:ext cx="1021800" cy="82800"/>
            </a:xfrm>
            <a:prstGeom prst="rect">
              <a:avLst/>
            </a:prstGeom>
            <a:solidFill>
              <a:srgbClr val="7A0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28"/>
            <p:cNvSpPr/>
            <p:nvPr/>
          </p:nvSpPr>
          <p:spPr>
            <a:xfrm>
              <a:off x="5066652" y="2530350"/>
              <a:ext cx="1021800" cy="82800"/>
            </a:xfrm>
            <a:prstGeom prst="rect">
              <a:avLst/>
            </a:prstGeom>
            <a:solidFill>
              <a:srgbClr val="00AE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28"/>
            <p:cNvSpPr/>
            <p:nvPr/>
          </p:nvSpPr>
          <p:spPr>
            <a:xfrm>
              <a:off x="6088487" y="2530350"/>
              <a:ext cx="1021800" cy="82800"/>
            </a:xfrm>
            <a:prstGeom prst="rect">
              <a:avLst/>
            </a:prstGeom>
            <a:solidFill>
              <a:srgbClr val="00A6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28"/>
            <p:cNvSpPr/>
            <p:nvPr/>
          </p:nvSpPr>
          <p:spPr>
            <a:xfrm>
              <a:off x="7110382" y="2530350"/>
              <a:ext cx="1021800" cy="82800"/>
            </a:xfrm>
            <a:prstGeom prst="rect">
              <a:avLst/>
            </a:prstGeom>
            <a:solidFill>
              <a:srgbClr val="00F1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89" name="Google Shape;1489;p128"/>
          <p:cNvCxnSpPr/>
          <p:nvPr/>
        </p:nvCxnSpPr>
        <p:spPr>
          <a:xfrm rot="10800000">
            <a:off x="986732" y="2246294"/>
            <a:ext cx="0" cy="439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90" name="Google Shape;1490;p128"/>
          <p:cNvSpPr/>
          <p:nvPr/>
        </p:nvSpPr>
        <p:spPr>
          <a:xfrm>
            <a:off x="821284" y="1977494"/>
            <a:ext cx="330900" cy="330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1" name="Google Shape;1491;p128"/>
          <p:cNvSpPr txBox="1"/>
          <p:nvPr/>
        </p:nvSpPr>
        <p:spPr>
          <a:xfrm>
            <a:off x="1186700" y="1933100"/>
            <a:ext cx="1052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Roboto"/>
                <a:ea typeface="Roboto"/>
                <a:cs typeface="Roboto"/>
                <a:sym typeface="Roboto"/>
              </a:rPr>
              <a:t>Definiciones funcionales y de negocio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2" name="Google Shape;1492;p128"/>
          <p:cNvCxnSpPr/>
          <p:nvPr/>
        </p:nvCxnSpPr>
        <p:spPr>
          <a:xfrm rot="10800000">
            <a:off x="2006347" y="2758950"/>
            <a:ext cx="0" cy="439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93" name="Google Shape;1493;p128"/>
          <p:cNvSpPr/>
          <p:nvPr/>
        </p:nvSpPr>
        <p:spPr>
          <a:xfrm>
            <a:off x="1833955" y="3145153"/>
            <a:ext cx="330900" cy="330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4" name="Google Shape;1494;p128"/>
          <p:cNvCxnSpPr/>
          <p:nvPr/>
        </p:nvCxnSpPr>
        <p:spPr>
          <a:xfrm rot="10800000">
            <a:off x="3023065" y="2246294"/>
            <a:ext cx="0" cy="439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95" name="Google Shape;1495;p128"/>
          <p:cNvSpPr/>
          <p:nvPr/>
        </p:nvSpPr>
        <p:spPr>
          <a:xfrm>
            <a:off x="2857616" y="1977494"/>
            <a:ext cx="330900" cy="330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6" name="Google Shape;1496;p128"/>
          <p:cNvCxnSpPr/>
          <p:nvPr/>
        </p:nvCxnSpPr>
        <p:spPr>
          <a:xfrm rot="10800000">
            <a:off x="4048626" y="2758950"/>
            <a:ext cx="0" cy="439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97" name="Google Shape;1497;p128"/>
          <p:cNvSpPr/>
          <p:nvPr/>
        </p:nvSpPr>
        <p:spPr>
          <a:xfrm>
            <a:off x="3876233" y="3145153"/>
            <a:ext cx="330900" cy="330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8" name="Google Shape;1498;p128"/>
          <p:cNvCxnSpPr/>
          <p:nvPr/>
        </p:nvCxnSpPr>
        <p:spPr>
          <a:xfrm rot="10800000">
            <a:off x="6097457" y="2758950"/>
            <a:ext cx="0" cy="439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99" name="Google Shape;1499;p128"/>
          <p:cNvSpPr/>
          <p:nvPr/>
        </p:nvSpPr>
        <p:spPr>
          <a:xfrm>
            <a:off x="5925065" y="3145153"/>
            <a:ext cx="330900" cy="330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00" name="Google Shape;1500;p128"/>
          <p:cNvCxnSpPr/>
          <p:nvPr/>
        </p:nvCxnSpPr>
        <p:spPr>
          <a:xfrm rot="10800000">
            <a:off x="5065169" y="2246294"/>
            <a:ext cx="0" cy="439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501" name="Google Shape;1501;p128"/>
          <p:cNvSpPr/>
          <p:nvPr/>
        </p:nvSpPr>
        <p:spPr>
          <a:xfrm>
            <a:off x="4899720" y="1977494"/>
            <a:ext cx="330900" cy="330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02" name="Google Shape;1502;p128"/>
          <p:cNvCxnSpPr/>
          <p:nvPr/>
        </p:nvCxnSpPr>
        <p:spPr>
          <a:xfrm rot="10800000">
            <a:off x="7107529" y="2246294"/>
            <a:ext cx="0" cy="439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503" name="Google Shape;1503;p128"/>
          <p:cNvSpPr/>
          <p:nvPr/>
        </p:nvSpPr>
        <p:spPr>
          <a:xfrm>
            <a:off x="6942080" y="1977494"/>
            <a:ext cx="330900" cy="3309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4" name="Google Shape;1504;p128"/>
          <p:cNvSpPr txBox="1"/>
          <p:nvPr/>
        </p:nvSpPr>
        <p:spPr>
          <a:xfrm>
            <a:off x="3229675" y="1933100"/>
            <a:ext cx="119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Roboto"/>
                <a:ea typeface="Roboto"/>
                <a:cs typeface="Roboto"/>
                <a:sym typeface="Roboto"/>
              </a:rPr>
              <a:t>Que flujos automatizamos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5" name="Google Shape;1505;p128"/>
          <p:cNvSpPr txBox="1"/>
          <p:nvPr/>
        </p:nvSpPr>
        <p:spPr>
          <a:xfrm>
            <a:off x="5272338" y="1933100"/>
            <a:ext cx="105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Roboto"/>
                <a:ea typeface="Roboto"/>
                <a:cs typeface="Roboto"/>
                <a:sym typeface="Roboto"/>
              </a:rPr>
              <a:t>GH Actions como puente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6" name="Google Shape;1506;p128"/>
          <p:cNvSpPr txBox="1"/>
          <p:nvPr/>
        </p:nvSpPr>
        <p:spPr>
          <a:xfrm>
            <a:off x="7318480" y="1933100"/>
            <a:ext cx="1052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Roboto"/>
                <a:ea typeface="Roboto"/>
                <a:cs typeface="Roboto"/>
                <a:sym typeface="Roboto"/>
              </a:rPr>
              <a:t>Cómo aprovechar el framework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7" name="Google Shape;1507;p128"/>
          <p:cNvSpPr txBox="1"/>
          <p:nvPr/>
        </p:nvSpPr>
        <p:spPr>
          <a:xfrm>
            <a:off x="2202089" y="3100629"/>
            <a:ext cx="1052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Roboto"/>
                <a:ea typeface="Roboto"/>
                <a:cs typeface="Roboto"/>
                <a:sym typeface="Roboto"/>
              </a:rPr>
              <a:t>Casos reales y posibles enfoques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8" name="Google Shape;1508;p128"/>
          <p:cNvSpPr txBox="1"/>
          <p:nvPr/>
        </p:nvSpPr>
        <p:spPr>
          <a:xfrm>
            <a:off x="4244752" y="3100629"/>
            <a:ext cx="105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Roboto"/>
                <a:ea typeface="Roboto"/>
                <a:cs typeface="Roboto"/>
                <a:sym typeface="Roboto"/>
              </a:rPr>
              <a:t>Cypress como núcleo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9" name="Google Shape;1509;p128"/>
          <p:cNvSpPr txBox="1"/>
          <p:nvPr/>
        </p:nvSpPr>
        <p:spPr>
          <a:xfrm>
            <a:off x="6297348" y="3100629"/>
            <a:ext cx="105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Roboto"/>
                <a:ea typeface="Roboto"/>
                <a:cs typeface="Roboto"/>
                <a:sym typeface="Roboto"/>
              </a:rPr>
              <a:t>Análisis de métricas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29"/>
          <p:cNvSpPr txBox="1"/>
          <p:nvPr>
            <p:ph idx="1" type="subTitle"/>
          </p:nvPr>
        </p:nvSpPr>
        <p:spPr>
          <a:xfrm>
            <a:off x="556625" y="858675"/>
            <a:ext cx="3930000" cy="411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De lo local a lo productivo</a:t>
            </a:r>
            <a:endParaRPr sz="2600"/>
          </a:p>
        </p:txBody>
      </p:sp>
      <p:sp>
        <p:nvSpPr>
          <p:cNvPr id="1515" name="Google Shape;1515;p129"/>
          <p:cNvSpPr txBox="1"/>
          <p:nvPr>
            <p:ph idx="2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Carlos Bazan</a:t>
            </a:r>
            <a:endParaRPr/>
          </a:p>
        </p:txBody>
      </p:sp>
      <p:pic>
        <p:nvPicPr>
          <p:cNvPr descr="ipad_air2.png" id="1516" name="Google Shape;1516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0873" y="183225"/>
            <a:ext cx="3474181" cy="46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775" y="623787"/>
            <a:ext cx="2858375" cy="37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129"/>
          <p:cNvSpPr txBox="1"/>
          <p:nvPr/>
        </p:nvSpPr>
        <p:spPr>
          <a:xfrm>
            <a:off x="365300" y="1434825"/>
            <a:ext cx="4206600" cy="3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Cuando empezamos a automatizar de forma local suele pasar que no contemplamos el testing más allá de los casos que vamos creando. Para mi es importante tener en cuenta, cuestiones como: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Qué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 pruebas vamos a automatizar.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Cada cuanto las vamos a ejecutar.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Cómo se van a ejecutar.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qué ambiente se van a aplicar.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Quienes van a ser los interesados en recibir los resultados de esas pruebas.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Cómo damos seguimiento y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visibilizamos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 las mismas.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30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 Bazan</a:t>
            </a:r>
            <a:endParaRPr/>
          </a:p>
        </p:txBody>
      </p:sp>
      <p:sp>
        <p:nvSpPr>
          <p:cNvPr id="1524" name="Google Shape;1524;p130"/>
          <p:cNvSpPr txBox="1"/>
          <p:nvPr>
            <p:ph idx="2" type="subTitle"/>
          </p:nvPr>
        </p:nvSpPr>
        <p:spPr>
          <a:xfrm>
            <a:off x="960975" y="685923"/>
            <a:ext cx="7422900" cy="40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Las precondiciones para automatizar</a:t>
            </a:r>
            <a:endParaRPr sz="2800"/>
          </a:p>
        </p:txBody>
      </p:sp>
      <p:sp>
        <p:nvSpPr>
          <p:cNvPr id="1525" name="Google Shape;1525;p130"/>
          <p:cNvSpPr txBox="1"/>
          <p:nvPr>
            <p:ph idx="3" type="subTitle"/>
          </p:nvPr>
        </p:nvSpPr>
        <p:spPr>
          <a:xfrm>
            <a:off x="3534625" y="1600600"/>
            <a:ext cx="4934700" cy="10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¿Estamos en una etapa de nuevo feature, estabilización o mantenimiento?.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¿Corremos smoke tests en cada deploy o solo en releases mayores?.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¿Regresionamos TODO cada vez o aplicamos una estrategia (solo lo más crítico)?.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¿Tenemos identificado las limitaciones de tiempo, ambientes, tecnologías, etc que pueden condicionar la frecuencia y el tipo de pruebas?.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526" name="Google Shape;1526;p130"/>
          <p:cNvSpPr txBox="1"/>
          <p:nvPr>
            <p:ph idx="4" type="subTitle"/>
          </p:nvPr>
        </p:nvSpPr>
        <p:spPr>
          <a:xfrm>
            <a:off x="1048775" y="1786075"/>
            <a:ext cx="2126400" cy="40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Contexto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Cuándo</a:t>
            </a:r>
            <a:r>
              <a:rPr lang="es" sz="1000"/>
              <a:t> y dónde ejecutar las pruebas</a:t>
            </a:r>
            <a:endParaRPr sz="1000"/>
          </a:p>
        </p:txBody>
      </p:sp>
      <p:sp>
        <p:nvSpPr>
          <p:cNvPr id="1527" name="Google Shape;1527;p130"/>
          <p:cNvSpPr txBox="1"/>
          <p:nvPr>
            <p:ph idx="5" type="subTitle"/>
          </p:nvPr>
        </p:nvSpPr>
        <p:spPr>
          <a:xfrm>
            <a:off x="3534625" y="2569425"/>
            <a:ext cx="4761900" cy="7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¿Qué funcionalidades impactan más en la percepción de calidad?.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¿Qué defectos generan más frustración o pérdida de confianza?.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¿Qué métricas de producto son las más importantes (conversiones, secciones más usadas, NPS)?.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¿Qué se considera como “inaceptable” (caídas en checkout, datos erróneos, mal performance)?.</a:t>
            </a:r>
            <a:endParaRPr sz="1000"/>
          </a:p>
        </p:txBody>
      </p:sp>
      <p:sp>
        <p:nvSpPr>
          <p:cNvPr id="1528" name="Google Shape;1528;p130"/>
          <p:cNvSpPr txBox="1"/>
          <p:nvPr>
            <p:ph idx="6" type="subTitle"/>
          </p:nvPr>
        </p:nvSpPr>
        <p:spPr>
          <a:xfrm>
            <a:off x="1048775" y="2749134"/>
            <a:ext cx="2126400" cy="40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Negocio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Qué es valioso para la empresa y para el usuario</a:t>
            </a:r>
            <a:endParaRPr sz="1000"/>
          </a:p>
        </p:txBody>
      </p:sp>
      <p:sp>
        <p:nvSpPr>
          <p:cNvPr id="1529" name="Google Shape;1529;p130"/>
          <p:cNvSpPr txBox="1"/>
          <p:nvPr>
            <p:ph idx="7" type="subTitle"/>
          </p:nvPr>
        </p:nvSpPr>
        <p:spPr>
          <a:xfrm>
            <a:off x="3534625" y="3620825"/>
            <a:ext cx="4934700" cy="76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Identificación de flujos: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- Los considerados críticos o más importantes para el negocio.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- Los que los usuarios ejecutan todos los días.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- Los que contienen datos que se muestran a usuarios.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- Los de mayor de importancia bajo el criterio del QA.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530" name="Google Shape;1530;p130"/>
          <p:cNvSpPr txBox="1"/>
          <p:nvPr>
            <p:ph idx="8" type="subTitle"/>
          </p:nvPr>
        </p:nvSpPr>
        <p:spPr>
          <a:xfrm>
            <a:off x="1048775" y="3683159"/>
            <a:ext cx="2126400" cy="40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Flujos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r>
              <a:rPr lang="es" sz="1000"/>
              <a:t>Armonía entre lo técnico y el negocio bajado en casos concretos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31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Carlos Bazan</a:t>
            </a:r>
            <a:endParaRPr/>
          </a:p>
        </p:txBody>
      </p:sp>
      <p:sp>
        <p:nvSpPr>
          <p:cNvPr id="1536" name="Google Shape;1536;p131"/>
          <p:cNvSpPr txBox="1"/>
          <p:nvPr>
            <p:ph idx="2" type="subTitle"/>
          </p:nvPr>
        </p:nvSpPr>
        <p:spPr>
          <a:xfrm>
            <a:off x="960975" y="685923"/>
            <a:ext cx="7422900" cy="40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Herramienta de testing continuo</a:t>
            </a:r>
            <a:endParaRPr sz="2800"/>
          </a:p>
        </p:txBody>
      </p:sp>
      <p:sp>
        <p:nvSpPr>
          <p:cNvPr id="1537" name="Google Shape;1537;p131"/>
          <p:cNvSpPr txBox="1"/>
          <p:nvPr/>
        </p:nvSpPr>
        <p:spPr>
          <a:xfrm>
            <a:off x="3902510" y="1654314"/>
            <a:ext cx="175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GH Actions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8" name="Google Shape;1538;p131"/>
          <p:cNvSpPr txBox="1"/>
          <p:nvPr/>
        </p:nvSpPr>
        <p:spPr>
          <a:xfrm>
            <a:off x="3971150" y="1863825"/>
            <a:ext cx="254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Seteo del workflow y sus steps, secrets y conexión con gh pages y slack con sus respectivos tokens.</a:t>
            </a:r>
            <a:endParaRPr sz="1200"/>
          </a:p>
        </p:txBody>
      </p:sp>
      <p:sp>
        <p:nvSpPr>
          <p:cNvPr id="1539" name="Google Shape;1539;p131"/>
          <p:cNvSpPr txBox="1"/>
          <p:nvPr/>
        </p:nvSpPr>
        <p:spPr>
          <a:xfrm>
            <a:off x="1727642" y="3123864"/>
            <a:ext cx="175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Estructura</a:t>
            </a:r>
            <a:r>
              <a:rPr b="1" lang="es">
                <a:latin typeface="Roboto"/>
                <a:ea typeface="Roboto"/>
                <a:cs typeface="Roboto"/>
                <a:sym typeface="Roboto"/>
              </a:rPr>
              <a:t> del framework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0" name="Google Shape;1540;p131"/>
          <p:cNvSpPr txBox="1"/>
          <p:nvPr/>
        </p:nvSpPr>
        <p:spPr>
          <a:xfrm>
            <a:off x="4425235" y="2624664"/>
            <a:ext cx="175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1" name="Google Shape;1541;p131"/>
          <p:cNvSpPr txBox="1"/>
          <p:nvPr/>
        </p:nvSpPr>
        <p:spPr>
          <a:xfrm>
            <a:off x="4493875" y="2834175"/>
            <a:ext cx="269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Generación de métricas aprovechando los reportes generados por cypress, tiempos (p95) comparativos por sección, descripción y entre versiones.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542" name="Google Shape;1542;p131"/>
          <p:cNvSpPr txBox="1"/>
          <p:nvPr/>
        </p:nvSpPr>
        <p:spPr>
          <a:xfrm>
            <a:off x="4874260" y="3543549"/>
            <a:ext cx="175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Cypress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3" name="Google Shape;1543;p131"/>
          <p:cNvSpPr txBox="1"/>
          <p:nvPr/>
        </p:nvSpPr>
        <p:spPr>
          <a:xfrm>
            <a:off x="4942900" y="3753050"/>
            <a:ext cx="275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Estructura de los casos, buenas prácticas, configuraciones, dependencias, variables de entorno, comandos, POM y ejecución por terminal.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32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 Bazan</a:t>
            </a:r>
            <a:endParaRPr/>
          </a:p>
        </p:txBody>
      </p:sp>
      <p:sp>
        <p:nvSpPr>
          <p:cNvPr id="1549" name="Google Shape;1549;p132"/>
          <p:cNvSpPr txBox="1"/>
          <p:nvPr>
            <p:ph idx="2" type="subTitle"/>
          </p:nvPr>
        </p:nvSpPr>
        <p:spPr>
          <a:xfrm>
            <a:off x="960975" y="685923"/>
            <a:ext cx="7422900" cy="40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Pasos a seguir</a:t>
            </a:r>
            <a:endParaRPr sz="2800"/>
          </a:p>
        </p:txBody>
      </p:sp>
      <p:sp>
        <p:nvSpPr>
          <p:cNvPr id="1550" name="Google Shape;1550;p132"/>
          <p:cNvSpPr txBox="1"/>
          <p:nvPr>
            <p:ph idx="3" type="subTitle"/>
          </p:nvPr>
        </p:nvSpPr>
        <p:spPr>
          <a:xfrm>
            <a:off x="878175" y="2128425"/>
            <a:ext cx="1618800" cy="22101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Manipulando el script de Python se pueden agregar nuevas métricas aprovechando las definidas por los “it” en Cypress. Por ejemplo: top 5 de de “acciones” más lentas bajo la percepción de los usuarios.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51" name="Google Shape;1551;p132"/>
          <p:cNvSpPr txBox="1"/>
          <p:nvPr>
            <p:ph idx="4" type="subTitle"/>
          </p:nvPr>
        </p:nvSpPr>
        <p:spPr>
          <a:xfrm>
            <a:off x="2820449" y="2128425"/>
            <a:ext cx="1581300" cy="22101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Poder integrar las métricas generadas en un dashboard para poder tener una visión más fácil y directa de las mediciones realizadas, pudiendo distinguir entre ambientes, setear alertas, etc.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52" name="Google Shape;1552;p132"/>
          <p:cNvSpPr txBox="1"/>
          <p:nvPr>
            <p:ph idx="5" type="subTitle"/>
          </p:nvPr>
        </p:nvSpPr>
        <p:spPr>
          <a:xfrm>
            <a:off x="4725225" y="1989700"/>
            <a:ext cx="1581300" cy="22101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Re-utilizar el framework para hacer testing de componentes (utilizando test isolation true) o testing de APIs y/o complementar distintos enfoques de pruebas.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53" name="Google Shape;1553;p132"/>
          <p:cNvSpPr txBox="1"/>
          <p:nvPr>
            <p:ph idx="6" type="subTitle"/>
          </p:nvPr>
        </p:nvSpPr>
        <p:spPr>
          <a:xfrm>
            <a:off x="6660475" y="2181775"/>
            <a:ext cx="1581300" cy="22101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1"/>
                </a:solidFill>
              </a:rPr>
              <a:t>Ver la posibilidad de crear un agente que pueda añadir casos automatizados mediante instrucciones en “lenguaje natural” que sigan la misma estructura del framework. Entre otras muchas posibilidades…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54" name="Google Shape;1554;p132"/>
          <p:cNvSpPr txBox="1"/>
          <p:nvPr>
            <p:ph idx="7" type="subTitle"/>
          </p:nvPr>
        </p:nvSpPr>
        <p:spPr>
          <a:xfrm>
            <a:off x="761875" y="1407175"/>
            <a:ext cx="1854900" cy="40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75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Métricas Personalizadas</a:t>
            </a:r>
            <a:endParaRPr sz="1200"/>
          </a:p>
        </p:txBody>
      </p:sp>
      <p:sp>
        <p:nvSpPr>
          <p:cNvPr id="1555" name="Google Shape;1555;p132"/>
          <p:cNvSpPr txBox="1"/>
          <p:nvPr>
            <p:ph idx="8" type="subTitle"/>
          </p:nvPr>
        </p:nvSpPr>
        <p:spPr>
          <a:xfrm>
            <a:off x="2682475" y="1407175"/>
            <a:ext cx="1854900" cy="40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75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Dashboard</a:t>
            </a:r>
            <a:endParaRPr/>
          </a:p>
        </p:txBody>
      </p:sp>
      <p:sp>
        <p:nvSpPr>
          <p:cNvPr id="1556" name="Google Shape;1556;p132"/>
          <p:cNvSpPr txBox="1"/>
          <p:nvPr>
            <p:ph idx="9" type="subTitle"/>
          </p:nvPr>
        </p:nvSpPr>
        <p:spPr>
          <a:xfrm>
            <a:off x="4603063" y="1407175"/>
            <a:ext cx="1854900" cy="40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75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Testing de componentes</a:t>
            </a:r>
            <a:endParaRPr sz="1200"/>
          </a:p>
        </p:txBody>
      </p:sp>
      <p:sp>
        <p:nvSpPr>
          <p:cNvPr id="1557" name="Google Shape;1557;p132"/>
          <p:cNvSpPr txBox="1"/>
          <p:nvPr>
            <p:ph idx="13" type="subTitle"/>
          </p:nvPr>
        </p:nvSpPr>
        <p:spPr>
          <a:xfrm>
            <a:off x="6523663" y="1407175"/>
            <a:ext cx="1854900" cy="40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75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33"/>
          <p:cNvSpPr txBox="1"/>
          <p:nvPr>
            <p:ph idx="1" type="subTitle"/>
          </p:nvPr>
        </p:nvSpPr>
        <p:spPr>
          <a:xfrm>
            <a:off x="220150" y="4831275"/>
            <a:ext cx="2753100" cy="23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Carlos Bazan</a:t>
            </a:r>
            <a:endParaRPr/>
          </a:p>
        </p:txBody>
      </p:sp>
      <p:sp>
        <p:nvSpPr>
          <p:cNvPr id="1563" name="Google Shape;1563;p133"/>
          <p:cNvSpPr txBox="1"/>
          <p:nvPr/>
        </p:nvSpPr>
        <p:spPr>
          <a:xfrm>
            <a:off x="3168175" y="2001525"/>
            <a:ext cx="2817600" cy="812400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¡GRACIAS!</a:t>
            </a:r>
            <a:endParaRPr sz="6000">
              <a:solidFill>
                <a:schemeClr val="lt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